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3143885" y="2810510"/>
            <a:ext cx="6589395" cy="12363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6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652957"/>
            <a:ext cx="228513" cy="2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8060" y="4091440"/>
            <a:ext cx="1818589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4634" y="4091440"/>
            <a:ext cx="1951889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599" y="5539450"/>
            <a:ext cx="2456523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8513" y="5539450"/>
            <a:ext cx="2275616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8513" y="5539450"/>
            <a:ext cx="2770730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3485" y="5987415"/>
            <a:ext cx="260286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79035" y="5996940"/>
            <a:ext cx="238887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4483" y="5996716"/>
            <a:ext cx="2713602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2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890592"/>
            <a:ext cx="218992" cy="2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9345" y="3328527"/>
            <a:ext cx="1104483" cy="25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6926" y="3328527"/>
            <a:ext cx="1104483" cy="26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745" y="4928870"/>
            <a:ext cx="304736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7984" y="4947394"/>
            <a:ext cx="2751687" cy="2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5591" y="4966440"/>
            <a:ext cx="2704080" cy="43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4950" y="5394960"/>
            <a:ext cx="161607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53954" y="5394964"/>
            <a:ext cx="1247304" cy="2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2885" y="5671185"/>
            <a:ext cx="16154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bldLvl="0" animBg="1"/>
      <p:bldP spid="12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2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54530"/>
            <a:ext cx="11340000" cy="1897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283930"/>
            <a:ext cx="3770478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2741675"/>
            <a:ext cx="2018539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8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8715" y="2103239"/>
            <a:ext cx="257078" cy="21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8639" y="3068490"/>
            <a:ext cx="199949" cy="21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2215515"/>
            <a:ext cx="307467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488" y="2271555"/>
            <a:ext cx="3208715" cy="23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6520" y="2719070"/>
            <a:ext cx="244983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458" y="2719148"/>
            <a:ext cx="1856675" cy="23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6380" y="3166745"/>
            <a:ext cx="169989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4458" y="3176263"/>
            <a:ext cx="2485087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0856" y="4585702"/>
            <a:ext cx="3361057" cy="23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58488" y="4585702"/>
            <a:ext cx="2618387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16826" y="5033294"/>
            <a:ext cx="1875717" cy="23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34458" y="5042817"/>
            <a:ext cx="2456523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1045" y="2263140"/>
            <a:ext cx="395668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2691906"/>
            <a:ext cx="2399395" cy="2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5012" y="3139904"/>
            <a:ext cx="1371083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5012" y="3606965"/>
            <a:ext cx="742670" cy="17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5012" y="4045431"/>
            <a:ext cx="552241" cy="19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0856" y="1805443"/>
            <a:ext cx="7483828" cy="2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2665"/>
            <a:ext cx="502729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720340"/>
            <a:ext cx="257048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169920"/>
            <a:ext cx="560832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629025"/>
            <a:ext cx="261810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056380"/>
            <a:ext cx="274193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481195"/>
            <a:ext cx="170497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942205"/>
            <a:ext cx="255143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35810" y="4454525"/>
            <a:ext cx="111600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5640" y="4436745"/>
            <a:ext cx="117221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