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5" r:id="rId4"/>
    <p:sldId id="334" r:id="rId5"/>
    <p:sldId id="333" r:id="rId6"/>
    <p:sldId id="332" r:id="rId7"/>
    <p:sldId id="331" r:id="rId8"/>
    <p:sldId id="329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2"/>
          <a:stretch>
            <a:fillRect/>
          </a:stretch>
        </p:blipFill>
        <p:spPr>
          <a:xfrm>
            <a:off x="2774950" y="2637155"/>
            <a:ext cx="6642100" cy="15900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412595"/>
            <a:ext cx="11340000" cy="226636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459355" y="1412875"/>
            <a:ext cx="399351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2060575"/>
            <a:ext cx="241200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531110" y="2060575"/>
            <a:ext cx="237600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770" y="2507615"/>
            <a:ext cx="95123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27760" y="2541270"/>
            <a:ext cx="180594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525" y="2977515"/>
            <a:ext cx="359600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863975" y="3068955"/>
            <a:ext cx="359600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03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28715" y="2777603"/>
            <a:ext cx="257078" cy="20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57279" y="4331206"/>
            <a:ext cx="209471" cy="209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970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63476" y="1996102"/>
            <a:ext cx="580806" cy="200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63310" y="2533015"/>
            <a:ext cx="74739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84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1815" y="2420620"/>
            <a:ext cx="421068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3140710"/>
            <a:ext cx="421068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23570" y="3860800"/>
            <a:ext cx="421068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23570" y="4509135"/>
            <a:ext cx="421068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096000" y="2610485"/>
            <a:ext cx="421068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096000" y="3213100"/>
            <a:ext cx="421068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6096000" y="3889375"/>
            <a:ext cx="421068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096000" y="4580890"/>
            <a:ext cx="421068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2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47758" y="2844260"/>
            <a:ext cx="228513" cy="200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89450" y="4478020"/>
            <a:ext cx="768985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635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7758" y="2228416"/>
            <a:ext cx="228513" cy="200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30855"/>
            <a:ext cx="11340000" cy="120144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024483" y="3446000"/>
            <a:ext cx="199949" cy="20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21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220" y="2576830"/>
            <a:ext cx="474472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17220" y="3213100"/>
            <a:ext cx="474472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79425" y="3860800"/>
            <a:ext cx="474472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07670" y="4436745"/>
            <a:ext cx="474472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07670" y="4932045"/>
            <a:ext cx="474472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79425" y="5516880"/>
            <a:ext cx="499935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768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95325" y="1916430"/>
            <a:ext cx="268414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9785" y="1916430"/>
            <a:ext cx="532574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95325" y="2708910"/>
            <a:ext cx="314833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843655" y="2636520"/>
            <a:ext cx="157924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422900" y="2779395"/>
            <a:ext cx="157924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807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60095" y="4275455"/>
            <a:ext cx="646747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5013325"/>
            <a:ext cx="646747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2025-06-22T07:01:35Z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