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351405" y="2924810"/>
            <a:ext cx="8045450" cy="118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1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950945"/>
            <a:ext cx="228513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/>
          <a:stretch>
            <a:fillRect/>
          </a:stretch>
        </p:blipFill>
        <p:spPr>
          <a:xfrm>
            <a:off x="1271270" y="4690745"/>
            <a:ext cx="9648870" cy="17748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35425"/>
            <a:ext cx="11340000" cy="9147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67204" y="3859295"/>
            <a:ext cx="2170881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4307135"/>
            <a:ext cx="84740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599" y="2714131"/>
            <a:ext cx="1428211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670" y="3488690"/>
            <a:ext cx="29591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696"/>
          <a:stretch>
            <a:fillRect/>
          </a:stretch>
        </p:blipFill>
        <p:spPr>
          <a:xfrm>
            <a:off x="7464425" y="1628775"/>
            <a:ext cx="2087880" cy="17145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552305" y="1629410"/>
            <a:ext cx="2200275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2"/>
          <a:stretch>
            <a:fillRect/>
          </a:stretch>
        </p:blipFill>
        <p:spPr>
          <a:xfrm>
            <a:off x="360045" y="1224280"/>
            <a:ext cx="11339830" cy="371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1995975"/>
            <a:ext cx="209471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168944"/>
            <a:ext cx="2523173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3068955"/>
            <a:ext cx="1950000" cy="1800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4438015"/>
            <a:ext cx="338264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38063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078" y="4312405"/>
            <a:ext cx="3932342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42" y="4722619"/>
            <a:ext cx="1875717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42" y="5123292"/>
            <a:ext cx="8007506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599" y="5523965"/>
            <a:ext cx="3246801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55" r="76722"/>
          <a:stretch>
            <a:fillRect/>
          </a:stretch>
        </p:blipFill>
        <p:spPr>
          <a:xfrm>
            <a:off x="360045" y="1338225"/>
            <a:ext cx="2639740" cy="6607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3007" t="8492" r="62973" b="11285"/>
          <a:stretch>
            <a:fillRect/>
          </a:stretch>
        </p:blipFill>
        <p:spPr>
          <a:xfrm>
            <a:off x="2449830" y="2853055"/>
            <a:ext cx="1918335" cy="13677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7027" t="8492" r="41261" b="11285"/>
          <a:stretch>
            <a:fillRect/>
          </a:stretch>
        </p:blipFill>
        <p:spPr>
          <a:xfrm>
            <a:off x="4368165" y="2853055"/>
            <a:ext cx="1224280" cy="13677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362440" y="2708910"/>
            <a:ext cx="2405380" cy="220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