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3"/>
    <p:sldId id="324" r:id="rId4"/>
    <p:sldId id="325" r:id="rId5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0" t="2986" r="50689" b="85903"/>
          <a:stretch>
            <a:fillRect/>
          </a:stretch>
        </p:blipFill>
        <p:spPr>
          <a:xfrm>
            <a:off x="2567940" y="3111500"/>
            <a:ext cx="7090410" cy="6356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2" b="52618"/>
          <a:stretch>
            <a:fillRect/>
          </a:stretch>
        </p:blipFill>
        <p:spPr>
          <a:xfrm>
            <a:off x="360045" y="1772920"/>
            <a:ext cx="11339830" cy="1296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78225" y="2709545"/>
            <a:ext cx="331470" cy="27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20" t="59675" r="62746"/>
          <a:stretch>
            <a:fillRect/>
          </a:stretch>
        </p:blipFill>
        <p:spPr>
          <a:xfrm>
            <a:off x="4224020" y="3644900"/>
            <a:ext cx="3215640" cy="1845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90"/>
          <a:stretch>
            <a:fillRect/>
          </a:stretch>
        </p:blipFill>
        <p:spPr>
          <a:xfrm>
            <a:off x="539115" y="1628140"/>
            <a:ext cx="11339830" cy="259298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107055" y="2492375"/>
            <a:ext cx="331470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47910" y="3356610"/>
            <a:ext cx="331470" cy="27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02" t="47374" r="12588"/>
          <a:stretch>
            <a:fillRect/>
          </a:stretch>
        </p:blipFill>
        <p:spPr>
          <a:xfrm>
            <a:off x="3216275" y="4293235"/>
            <a:ext cx="5496560" cy="2283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2025-06-22T06:10:30Z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