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30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3074670"/>
            <a:ext cx="80391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6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6510" y="3862705"/>
            <a:ext cx="24892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2030" y="3862705"/>
            <a:ext cx="2622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8980" y="3862705"/>
            <a:ext cx="24892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1910" y="4369435"/>
            <a:ext cx="18351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8700" y="4369435"/>
            <a:ext cx="18351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8185" y="4367530"/>
            <a:ext cx="2622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6510" y="4874260"/>
            <a:ext cx="24892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2030" y="4874260"/>
            <a:ext cx="26225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8185" y="4874260"/>
            <a:ext cx="262255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5" t="23309" r="25503" b="34717"/>
          <a:stretch>
            <a:fillRect/>
          </a:stretch>
        </p:blipFill>
        <p:spPr>
          <a:xfrm>
            <a:off x="3935730" y="5434965"/>
            <a:ext cx="4248785" cy="129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570" y="1827530"/>
            <a:ext cx="1082611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5" t="23309" r="25503" b="34717"/>
          <a:stretch>
            <a:fillRect/>
          </a:stretch>
        </p:blipFill>
        <p:spPr>
          <a:xfrm>
            <a:off x="3971925" y="2852420"/>
            <a:ext cx="4248785" cy="129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35" y="2333625"/>
            <a:ext cx="31813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0" y="2333625"/>
            <a:ext cx="31813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235" y="2333625"/>
            <a:ext cx="31813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3280" y="2404110"/>
            <a:ext cx="402590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9240" y="2818130"/>
            <a:ext cx="42354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0140" y="2818130"/>
            <a:ext cx="4451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995" y="3304540"/>
            <a:ext cx="4451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5" t="23309" r="25503" b="34717"/>
          <a:stretch>
            <a:fillRect/>
          </a:stretch>
        </p:blipFill>
        <p:spPr>
          <a:xfrm>
            <a:off x="4007485" y="4076700"/>
            <a:ext cx="4248785" cy="129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1700530"/>
            <a:ext cx="7014845" cy="19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69435"/>
            <a:ext cx="11340000" cy="1379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539" y="5104263"/>
            <a:ext cx="4103727" cy="2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