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91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775460" y="2493010"/>
            <a:ext cx="8679815" cy="1574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298"/>
          <a:stretch>
            <a:fillRect/>
          </a:stretch>
        </p:blipFill>
        <p:spPr>
          <a:xfrm>
            <a:off x="2395855" y="2708910"/>
            <a:ext cx="1828165" cy="2133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9296" r="34432"/>
          <a:stretch>
            <a:fillRect/>
          </a:stretch>
        </p:blipFill>
        <p:spPr>
          <a:xfrm>
            <a:off x="5304155" y="2708910"/>
            <a:ext cx="1944370" cy="2133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5298"/>
          <a:stretch>
            <a:fillRect/>
          </a:stretch>
        </p:blipFill>
        <p:spPr>
          <a:xfrm>
            <a:off x="7968615" y="2708910"/>
            <a:ext cx="182816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1119"/>
          <a:stretch>
            <a:fillRect/>
          </a:stretch>
        </p:blipFill>
        <p:spPr>
          <a:xfrm>
            <a:off x="2028825" y="4149090"/>
            <a:ext cx="2339340" cy="2475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36877" r="34674"/>
          <a:stretch>
            <a:fillRect/>
          </a:stretch>
        </p:blipFill>
        <p:spPr>
          <a:xfrm>
            <a:off x="5015865" y="4149090"/>
            <a:ext cx="2304415" cy="2475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2437"/>
          <a:stretch>
            <a:fillRect/>
          </a:stretch>
        </p:blipFill>
        <p:spPr>
          <a:xfrm>
            <a:off x="7896225" y="4149090"/>
            <a:ext cx="2232660" cy="247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2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4563"/>
          <a:stretch>
            <a:fillRect/>
          </a:stretch>
        </p:blipFill>
        <p:spPr>
          <a:xfrm>
            <a:off x="1991995" y="4076700"/>
            <a:ext cx="2087880" cy="24549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36840" r="35959"/>
          <a:stretch>
            <a:fillRect/>
          </a:stretch>
        </p:blipFill>
        <p:spPr>
          <a:xfrm>
            <a:off x="5015865" y="4076700"/>
            <a:ext cx="2232660" cy="24549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73689"/>
          <a:stretch>
            <a:fillRect/>
          </a:stretch>
        </p:blipFill>
        <p:spPr>
          <a:xfrm>
            <a:off x="8040370" y="4076700"/>
            <a:ext cx="215963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2025-06-20T07:19:46Z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