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1962785" y="3068955"/>
            <a:ext cx="8265795" cy="9245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37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8060" y="2472055"/>
            <a:ext cx="219075" cy="25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48060" y="3244850"/>
            <a:ext cx="228600" cy="25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29010" y="4407535"/>
            <a:ext cx="257175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87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1205" y="1649730"/>
            <a:ext cx="245745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445" y="3192145"/>
            <a:ext cx="581025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2865" y="4073525"/>
            <a:ext cx="52197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88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2645" y="2698750"/>
            <a:ext cx="94932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66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76675" y="3130237"/>
            <a:ext cx="580806" cy="20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04937" y="3130237"/>
            <a:ext cx="295162" cy="20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67650" y="4595495"/>
            <a:ext cx="155765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24085" y="4607560"/>
            <a:ext cx="145669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2815" y="4988560"/>
            <a:ext cx="75946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83460" y="4988560"/>
            <a:ext cx="72517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949571" y="5141317"/>
            <a:ext cx="466549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13270" y="5303520"/>
            <a:ext cx="85026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126980" y="5998845"/>
            <a:ext cx="85915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921007" y="6456621"/>
            <a:ext cx="580806" cy="20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139748" y="6456621"/>
            <a:ext cx="190428" cy="20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3" grpId="0" animBg="1"/>
      <p:bldP spid="16" grpId="0" bldLvl="0" animBg="1"/>
      <p:bldP spid="18" grpId="0" bldLvl="0" animBg="1"/>
      <p:bldP spid="20" grpId="0" animBg="1"/>
      <p:bldP spid="2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2025-06-20T02:02:15Z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