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6" r:id="rId4"/>
    <p:sldId id="334" r:id="rId5"/>
    <p:sldId id="333" r:id="rId6"/>
    <p:sldId id="332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352040" y="2348865"/>
            <a:ext cx="7866380" cy="23679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7895"/>
            <a:ext cx="390080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637155"/>
            <a:ext cx="230886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078480"/>
            <a:ext cx="151193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496310"/>
            <a:ext cx="355727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925570"/>
            <a:ext cx="320167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364355"/>
            <a:ext cx="317055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782820"/>
            <a:ext cx="173609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69740" y="2207895"/>
            <a:ext cx="233489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0805" y="2628265"/>
            <a:ext cx="233489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33880" y="3068955"/>
            <a:ext cx="359029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79215" y="3500755"/>
            <a:ext cx="305371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23615" y="3933190"/>
            <a:ext cx="117094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28210" y="3930015"/>
            <a:ext cx="117094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63750" y="4796790"/>
            <a:ext cx="263017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13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3082764"/>
            <a:ext cx="218992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53"/>
          <a:stretch>
            <a:fillRect/>
          </a:stretch>
        </p:blipFill>
        <p:spPr>
          <a:xfrm>
            <a:off x="5160010" y="4004945"/>
            <a:ext cx="1944415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5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9" y="1833449"/>
            <a:ext cx="190428" cy="19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2766668"/>
            <a:ext cx="314206" cy="19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1" r="28245"/>
          <a:stretch>
            <a:fillRect/>
          </a:stretch>
        </p:blipFill>
        <p:spPr>
          <a:xfrm>
            <a:off x="3401695" y="3356610"/>
            <a:ext cx="5256485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340367"/>
            <a:ext cx="2827858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685" y="2769740"/>
            <a:ext cx="3322972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685" y="3189570"/>
            <a:ext cx="2256574" cy="2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3647568"/>
            <a:ext cx="1171133" cy="1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8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9193" y="1329232"/>
            <a:ext cx="257078" cy="21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53"/>
          <a:stretch>
            <a:fillRect/>
          </a:stretch>
        </p:blipFill>
        <p:spPr>
          <a:xfrm>
            <a:off x="5123815" y="2780665"/>
            <a:ext cx="1944415" cy="196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54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511912"/>
            <a:ext cx="228513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8" t="9367" r="22528"/>
          <a:stretch>
            <a:fillRect/>
          </a:stretch>
        </p:blipFill>
        <p:spPr>
          <a:xfrm>
            <a:off x="3143885" y="4693285"/>
            <a:ext cx="5976620" cy="17818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2610"/>
            <a:ext cx="11340000" cy="18567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02166" y="4288032"/>
            <a:ext cx="409420" cy="2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689860"/>
            <a:ext cx="605536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3129280"/>
            <a:ext cx="2580005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320" y="3557905"/>
            <a:ext cx="1999615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270" y="3975735"/>
            <a:ext cx="500824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2420620"/>
            <a:ext cx="274320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204085"/>
            <a:ext cx="222948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320" y="2632710"/>
            <a:ext cx="197802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220" y="2929255"/>
            <a:ext cx="4331970" cy="1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715" y="3462655"/>
            <a:ext cx="265747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270" y="4358640"/>
            <a:ext cx="298513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745" y="4787265"/>
            <a:ext cx="146621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320" y="5242560"/>
            <a:ext cx="3361055" cy="22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46070" y="2204720"/>
            <a:ext cx="216725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3345" y="2636520"/>
            <a:ext cx="216725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80325" y="3500755"/>
            <a:ext cx="164465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48075" y="4353560"/>
            <a:ext cx="234823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35505" y="4796790"/>
            <a:ext cx="368935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7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3778" y="3007714"/>
            <a:ext cx="1056876" cy="19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7" b="30403"/>
          <a:stretch>
            <a:fillRect/>
          </a:stretch>
        </p:blipFill>
        <p:spPr>
          <a:xfrm>
            <a:off x="4392340" y="3350895"/>
            <a:ext cx="3275285" cy="273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