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2567940" y="2781300"/>
            <a:ext cx="7122795" cy="13150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26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108" y="4368732"/>
            <a:ext cx="3665743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0528" y="4835677"/>
            <a:ext cx="3475314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95" y="5220335"/>
            <a:ext cx="497967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095" y="5661025"/>
            <a:ext cx="1069276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620" y="6087110"/>
            <a:ext cx="152527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94255" y="6092825"/>
            <a:ext cx="524319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82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560955"/>
            <a:ext cx="22860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3900" y="3927475"/>
            <a:ext cx="114236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145" y="3927475"/>
            <a:ext cx="160909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745" y="5300345"/>
            <a:ext cx="289433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8740" y="5380355"/>
            <a:ext cx="324104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66050" y="5389880"/>
            <a:ext cx="357187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78705" y="5818505"/>
            <a:ext cx="176530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45550" y="5818505"/>
            <a:ext cx="95948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72355" y="6257290"/>
            <a:ext cx="1847850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873565"/>
            <a:ext cx="209471" cy="20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3476" y="3717187"/>
            <a:ext cx="2028060" cy="25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0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2309600"/>
            <a:ext cx="1266347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876" y="2309600"/>
            <a:ext cx="1123526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5944" y="2776218"/>
            <a:ext cx="1123526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876" y="2776218"/>
            <a:ext cx="1266347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060" y="3242836"/>
            <a:ext cx="2142316" cy="26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599" y="4166549"/>
            <a:ext cx="3608614" cy="23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845" y="4535805"/>
            <a:ext cx="220916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4685" y="5033125"/>
            <a:ext cx="4198942" cy="23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8236" y="1386769"/>
            <a:ext cx="218992" cy="20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468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28715" y="2036340"/>
            <a:ext cx="257078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72080"/>
            <a:ext cx="11340000" cy="9420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08570" y="2924810"/>
            <a:ext cx="448310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4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75" y="1737995"/>
            <a:ext cx="19050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4540" y="1737995"/>
            <a:ext cx="19050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445" y="1737995"/>
            <a:ext cx="20002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3510" y="4987290"/>
            <a:ext cx="88519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2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795418"/>
            <a:ext cx="5503375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2233295"/>
            <a:ext cx="142938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2662070"/>
            <a:ext cx="1866196" cy="21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2132965"/>
            <a:ext cx="158813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3656358"/>
            <a:ext cx="3494357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911" y="3656358"/>
            <a:ext cx="1618639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4085598"/>
            <a:ext cx="2389874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2585" y="4104640"/>
            <a:ext cx="214439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8570" y="4066540"/>
            <a:ext cx="118046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8942" y="4524376"/>
            <a:ext cx="1742418" cy="2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9899" y="4953616"/>
            <a:ext cx="3865692" cy="2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25390" y="4953616"/>
            <a:ext cx="3799042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