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2279650" y="2997200"/>
            <a:ext cx="8034020" cy="1147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617280"/>
            <a:ext cx="218992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2328922"/>
            <a:ext cx="314206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2767081"/>
            <a:ext cx="6493602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3573145"/>
            <a:ext cx="64935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1988820"/>
            <a:ext cx="223837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8040"/>
            <a:ext cx="11340000" cy="278516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7078" y="3915530"/>
            <a:ext cx="6379345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15" r="60628"/>
          <a:stretch>
            <a:fillRect/>
          </a:stretch>
        </p:blipFill>
        <p:spPr>
          <a:xfrm>
            <a:off x="360045" y="1266545"/>
            <a:ext cx="4464685" cy="493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80594"/>
          <a:stretch>
            <a:fillRect/>
          </a:stretch>
        </p:blipFill>
        <p:spPr>
          <a:xfrm>
            <a:off x="2087880" y="2232025"/>
            <a:ext cx="1560075" cy="1581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23885" r="50143"/>
          <a:stretch>
            <a:fillRect/>
          </a:stretch>
        </p:blipFill>
        <p:spPr>
          <a:xfrm>
            <a:off x="4008120" y="2232025"/>
            <a:ext cx="2087880" cy="1581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57021" r="27748"/>
          <a:stretch>
            <a:fillRect/>
          </a:stretch>
        </p:blipFill>
        <p:spPr>
          <a:xfrm>
            <a:off x="6671945" y="2232025"/>
            <a:ext cx="1224400" cy="1581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77629"/>
          <a:stretch>
            <a:fillRect/>
          </a:stretch>
        </p:blipFill>
        <p:spPr>
          <a:xfrm>
            <a:off x="8328540" y="2232025"/>
            <a:ext cx="179844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9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0302" y="3271809"/>
            <a:ext cx="418942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3102610"/>
            <a:ext cx="594106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270" y="3530600"/>
            <a:ext cx="544639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4615"/>
          <a:stretch>
            <a:fillRect/>
          </a:stretch>
        </p:blipFill>
        <p:spPr>
          <a:xfrm>
            <a:off x="9192260" y="2996565"/>
            <a:ext cx="1440180" cy="1962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55385"/>
          <a:stretch>
            <a:fillRect/>
          </a:stretch>
        </p:blipFill>
        <p:spPr>
          <a:xfrm>
            <a:off x="10632440" y="2996565"/>
            <a:ext cx="116014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