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24" r:id="rId3"/>
    <p:sldId id="370" r:id="rId4"/>
    <p:sldId id="368" r:id="rId5"/>
    <p:sldId id="367" r:id="rId6"/>
    <p:sldId id="366" r:id="rId7"/>
    <p:sldId id="364" r:id="rId8"/>
    <p:sldId id="363" r:id="rId9"/>
    <p:sldId id="362" r:id="rId10"/>
    <p:sldId id="361" r:id="rId11"/>
    <p:sldId id="360" r:id="rId12"/>
    <p:sldId id="358" r:id="rId13"/>
    <p:sldId id="357" r:id="rId14"/>
    <p:sldId id="356" r:id="rId15"/>
    <p:sldId id="354" r:id="rId16"/>
    <p:sldId id="353" r:id="rId17"/>
    <p:sldId id="351" r:id="rId18"/>
    <p:sldId id="350" r:id="rId19"/>
    <p:sldId id="348" r:id="rId20"/>
    <p:sldId id="347" r:id="rId21"/>
    <p:sldId id="346" r:id="rId22"/>
    <p:sldId id="345" r:id="rId23"/>
    <p:sldId id="344" r:id="rId24"/>
    <p:sldId id="343" r:id="rId25"/>
    <p:sldId id="342" r:id="rId26"/>
    <p:sldId id="341" r:id="rId27"/>
    <p:sldId id="340" r:id="rId28"/>
    <p:sldId id="339" r:id="rId29"/>
    <p:sldId id="337" r:id="rId30"/>
    <p:sldId id="336" r:id="rId31"/>
    <p:sldId id="335" r:id="rId32"/>
    <p:sldId id="334" r:id="rId33"/>
    <p:sldId id="332" r:id="rId34"/>
    <p:sldId id="331" r:id="rId35"/>
    <p:sldId id="330" r:id="rId36"/>
    <p:sldId id="328" r:id="rId37"/>
    <p:sldId id="327" r:id="rId38"/>
    <p:sldId id="326" r:id="rId39"/>
    <p:sldId id="325" r:id="rId40"/>
  </p:sldIdLst>
  <p:sldSz cx="12192000" cy="6858000"/>
  <p:notesSz cx="6858000" cy="9144000"/>
  <p:custDataLst>
    <p:tags r:id="rId4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7" userDrawn="1">
          <p15:clr>
            <a:srgbClr val="A4A3A4"/>
          </p15:clr>
        </p15:guide>
        <p15:guide id="2" pos="386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35" d="100"/>
          <a:sy n="35" d="100"/>
        </p:scale>
        <p:origin x="768" y="54"/>
      </p:cViewPr>
      <p:guideLst>
        <p:guide orient="horz" pos="2147"/>
        <p:guide pos="386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6" Type="http://schemas.openxmlformats.org/officeDocument/2006/relationships/tags" Target="tags/tag1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handoutMaster" Target="handoutMasters/handoutMaster1.xml"/><Relationship Id="rId41" Type="http://schemas.openxmlformats.org/officeDocument/2006/relationships/notesMaster" Target="notesMasters/notesMaster1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6.png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1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6.png"/><Relationship Id="rId2" Type="http://schemas.openxmlformats.org/officeDocument/2006/relationships/image" Target="../media/image40.png"/><Relationship Id="rId1" Type="http://schemas.openxmlformats.org/officeDocument/2006/relationships/image" Target="../media/image42.pn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0.png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8.png"/><Relationship Id="rId2" Type="http://schemas.openxmlformats.org/officeDocument/2006/relationships/image" Target="../media/image46.png"/><Relationship Id="rId1" Type="http://schemas.openxmlformats.org/officeDocument/2006/relationships/image" Target="../media/image4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50.png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8.png"/><Relationship Id="rId2" Type="http://schemas.openxmlformats.org/officeDocument/2006/relationships/image" Target="../media/image46.png"/><Relationship Id="rId1" Type="http://schemas.openxmlformats.org/officeDocument/2006/relationships/image" Target="../media/image51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5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530"/>
          <a:stretch>
            <a:fillRect/>
          </a:stretch>
        </p:blipFill>
        <p:spPr>
          <a:xfrm>
            <a:off x="2724150" y="2924810"/>
            <a:ext cx="6743745" cy="9055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784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95465" y="2723320"/>
            <a:ext cx="285642" cy="305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802" r="72057"/>
          <a:stretch>
            <a:fillRect/>
          </a:stretch>
        </p:blipFill>
        <p:spPr>
          <a:xfrm>
            <a:off x="4511675" y="4005225"/>
            <a:ext cx="3168695" cy="23758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258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66901" y="2742235"/>
            <a:ext cx="304685" cy="315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26" t="14897" r="49199" b="14897"/>
          <a:stretch>
            <a:fillRect/>
          </a:stretch>
        </p:blipFill>
        <p:spPr>
          <a:xfrm>
            <a:off x="4583430" y="4004945"/>
            <a:ext cx="1800225" cy="2376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98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02267" y="2730259"/>
            <a:ext cx="695062" cy="324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30831" y="3998186"/>
            <a:ext cx="2980201" cy="400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84" r="16816"/>
          <a:stretch>
            <a:fillRect/>
          </a:stretch>
        </p:blipFill>
        <p:spPr>
          <a:xfrm>
            <a:off x="6887845" y="3789045"/>
            <a:ext cx="2534920" cy="2979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150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96725" y="2005433"/>
            <a:ext cx="609370" cy="343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695"/>
          <a:stretch>
            <a:fillRect/>
          </a:stretch>
        </p:blipFill>
        <p:spPr>
          <a:xfrm>
            <a:off x="4511675" y="2708910"/>
            <a:ext cx="3096305" cy="3199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379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07355" y="3484983"/>
            <a:ext cx="266599" cy="305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21" r="16984"/>
          <a:stretch>
            <a:fillRect/>
          </a:stretch>
        </p:blipFill>
        <p:spPr>
          <a:xfrm>
            <a:off x="3791585" y="3429000"/>
            <a:ext cx="5760040" cy="3199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890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86851" y="4126184"/>
            <a:ext cx="485592" cy="305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645" b="17115"/>
          <a:stretch>
            <a:fillRect/>
          </a:stretch>
        </p:blipFill>
        <p:spPr>
          <a:xfrm>
            <a:off x="3863340" y="4613275"/>
            <a:ext cx="4552315" cy="21202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560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63425" y="3354581"/>
            <a:ext cx="1332997" cy="410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68" r="23799" b="17084"/>
          <a:stretch>
            <a:fillRect/>
          </a:stretch>
        </p:blipFill>
        <p:spPr>
          <a:xfrm>
            <a:off x="4655820" y="4077335"/>
            <a:ext cx="2952070" cy="2448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8415" y="734695"/>
            <a:ext cx="10454640" cy="48342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58645" y="3371215"/>
            <a:ext cx="5108575" cy="325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20875" y="3968750"/>
            <a:ext cx="3070860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20240" y="4557395"/>
            <a:ext cx="1764665" cy="254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20875" y="5111750"/>
            <a:ext cx="3433445" cy="40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7050" y="5673090"/>
            <a:ext cx="10454640" cy="108521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762125" y="6245225"/>
            <a:ext cx="1790700" cy="421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46555" y="5673090"/>
            <a:ext cx="3058160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6" grpId="0" animBg="1"/>
      <p:bldP spid="4" grpId="1" animBg="1"/>
      <p:bldP spid="5" grpId="1" animBg="1"/>
      <p:bldP spid="7" grpId="1" animBg="1"/>
      <p:bldP spid="8" grpId="1" animBg="1"/>
      <p:bldP spid="6" grpId="1" animBg="1"/>
      <p:bldP spid="10" grpId="0" bldLvl="0" animBg="1"/>
      <p:bldP spid="10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35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8413" y="2750879"/>
            <a:ext cx="7693299" cy="372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9170" y="3409315"/>
            <a:ext cx="7178675" cy="1049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6320" y="4612005"/>
            <a:ext cx="7240270" cy="47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940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8695" y="3329940"/>
            <a:ext cx="300164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5845" y="3806825"/>
            <a:ext cx="185547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10205" y="3844925"/>
            <a:ext cx="2686685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5845" y="4283075"/>
            <a:ext cx="185610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50210" y="4311650"/>
            <a:ext cx="3179445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36320" y="4788535"/>
            <a:ext cx="2273300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315335" y="4798060"/>
            <a:ext cx="2700020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45845" y="5274310"/>
            <a:ext cx="3394075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45541" y="5760335"/>
            <a:ext cx="1856675" cy="295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45541" y="6198720"/>
            <a:ext cx="3932342" cy="352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07485" y="3321050"/>
            <a:ext cx="300164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3" grpId="0" animBg="1"/>
      <p:bldP spid="14" grpId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487"/>
          <a:stretch>
            <a:fillRect/>
          </a:stretch>
        </p:blipFill>
        <p:spPr>
          <a:xfrm>
            <a:off x="360045" y="1224280"/>
            <a:ext cx="11339830" cy="6930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41550"/>
            <a:ext cx="11340000" cy="4600676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10785944" y="2760718"/>
            <a:ext cx="276120" cy="304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396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745" y="3812540"/>
            <a:ext cx="9218295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5062" y="4437473"/>
            <a:ext cx="2189924" cy="305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6498" y="4876107"/>
            <a:ext cx="8702569" cy="362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5062" y="5362419"/>
            <a:ext cx="6436473" cy="343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98220" y="5848985"/>
            <a:ext cx="3933190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  <p:bldP spid="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732770" cy="5566410"/>
          </a:xfrm>
          <a:prstGeom prst="rect">
            <a:avLst/>
          </a:prstGeom>
        </p:spPr>
      </p:pic>
      <p:sp useBgFill="1">
        <p:nvSpPr>
          <p:cNvPr id="26" name="矩形 25"/>
          <p:cNvSpPr/>
          <p:nvPr/>
        </p:nvSpPr>
        <p:spPr bwMode="white">
          <a:xfrm>
            <a:off x="926465" y="5373370"/>
            <a:ext cx="5969635" cy="43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965200" y="5858510"/>
            <a:ext cx="4762500" cy="43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955040" y="6324600"/>
            <a:ext cx="5380355" cy="43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6270" y="2924810"/>
            <a:ext cx="2880000" cy="25845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7" grpId="0" bldLvl="0" animBg="1"/>
      <p:bldP spid="2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1659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580" b="29044"/>
          <a:stretch>
            <a:fillRect/>
          </a:stretch>
        </p:blipFill>
        <p:spPr>
          <a:xfrm>
            <a:off x="4511675" y="4437380"/>
            <a:ext cx="3562985" cy="230378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467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1838960"/>
            <a:ext cx="4523105" cy="433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2323465"/>
            <a:ext cx="7294880" cy="1090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2890" y="3357245"/>
            <a:ext cx="4913630" cy="421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4041055"/>
            <a:ext cx="1913803" cy="276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421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2890" y="1844675"/>
            <a:ext cx="4712970" cy="45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580" b="29044"/>
          <a:stretch>
            <a:fillRect/>
          </a:stretch>
        </p:blipFill>
        <p:spPr>
          <a:xfrm>
            <a:off x="7319645" y="1341120"/>
            <a:ext cx="3562985" cy="230378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262890" y="2348865"/>
            <a:ext cx="6191885" cy="45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62890" y="2957830"/>
            <a:ext cx="6191885" cy="45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9536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35280" y="1844675"/>
            <a:ext cx="344233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580" b="29044"/>
          <a:stretch>
            <a:fillRect/>
          </a:stretch>
        </p:blipFill>
        <p:spPr>
          <a:xfrm>
            <a:off x="7319645" y="1988820"/>
            <a:ext cx="3562985" cy="2303780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3863340" y="1844675"/>
            <a:ext cx="327152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62890" y="2421255"/>
            <a:ext cx="6296025" cy="795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35280" y="3284855"/>
            <a:ext cx="4596765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62890" y="3940810"/>
            <a:ext cx="4596765" cy="827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19380" y="4797425"/>
            <a:ext cx="4596765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2173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36145"/>
          <a:stretch>
            <a:fillRect/>
          </a:stretch>
        </p:blipFill>
        <p:spPr>
          <a:xfrm>
            <a:off x="4223385" y="4437380"/>
            <a:ext cx="3816350" cy="234569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0647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73502"/>
          <a:stretch>
            <a:fillRect/>
          </a:stretch>
        </p:blipFill>
        <p:spPr>
          <a:xfrm>
            <a:off x="5114290" y="2530475"/>
            <a:ext cx="2030730" cy="300799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9171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62890" y="1759585"/>
            <a:ext cx="2754630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rcRect r="75903"/>
          <a:stretch>
            <a:fillRect/>
          </a:stretch>
        </p:blipFill>
        <p:spPr>
          <a:xfrm>
            <a:off x="5231765" y="2637155"/>
            <a:ext cx="1745615" cy="2842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8425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1796458"/>
            <a:ext cx="4027556" cy="353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2283048"/>
            <a:ext cx="4065642" cy="343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5425" y="2669540"/>
            <a:ext cx="4358640" cy="45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3265768"/>
            <a:ext cx="2532695" cy="343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3755390"/>
            <a:ext cx="3931920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4286653"/>
            <a:ext cx="2342267" cy="29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4744620"/>
            <a:ext cx="4046599" cy="353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5269373"/>
            <a:ext cx="1942367" cy="29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72" r="56182"/>
          <a:stretch>
            <a:fillRect/>
          </a:stretch>
        </p:blipFill>
        <p:spPr>
          <a:xfrm>
            <a:off x="8472170" y="1484630"/>
            <a:ext cx="1944325" cy="339344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rcRect l="37933" r="36145"/>
          <a:stretch>
            <a:fillRect/>
          </a:stretch>
        </p:blipFill>
        <p:spPr>
          <a:xfrm>
            <a:off x="8399780" y="1576705"/>
            <a:ext cx="2115820" cy="3204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  <p:bldP spid="9" grpId="0" animBg="1"/>
      <p:bldP spid="10" grpId="0" bldLvl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112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85944" y="2176978"/>
            <a:ext cx="295163" cy="314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84418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14" y="2711876"/>
            <a:ext cx="4179899" cy="305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3217373"/>
            <a:ext cx="1932846" cy="276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79875" y="1268730"/>
            <a:ext cx="3714750" cy="1388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72" r="56182"/>
          <a:stretch>
            <a:fillRect/>
          </a:stretch>
        </p:blipFill>
        <p:spPr>
          <a:xfrm>
            <a:off x="8472170" y="1167765"/>
            <a:ext cx="1944325" cy="3393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2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2555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91135" y="1701165"/>
            <a:ext cx="2139315" cy="962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2613660"/>
            <a:ext cx="2358390" cy="794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3549650"/>
            <a:ext cx="7033260" cy="977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4591087"/>
            <a:ext cx="4913047" cy="305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5096627"/>
            <a:ext cx="2856423" cy="276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511" r="28710"/>
          <a:stretch>
            <a:fillRect/>
          </a:stretch>
        </p:blipFill>
        <p:spPr>
          <a:xfrm>
            <a:off x="8976360" y="1412875"/>
            <a:ext cx="2016080" cy="339344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2351405" y="1701165"/>
            <a:ext cx="2700655" cy="962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711450" y="2564765"/>
            <a:ext cx="2358390" cy="794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rcRect l="73502"/>
          <a:stretch>
            <a:fillRect/>
          </a:stretch>
        </p:blipFill>
        <p:spPr>
          <a:xfrm>
            <a:off x="8832215" y="1519555"/>
            <a:ext cx="2138751" cy="31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9" grpId="0" bldLvl="0" animBg="1"/>
      <p:bldP spid="11" grpId="0" animBg="1"/>
      <p:bldP spid="12" grpId="0" animBg="1"/>
      <p:bldP spid="13" grpId="0" bldLvl="0" animBg="1"/>
      <p:bldP spid="14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11960"/>
            <a:ext cx="11340000" cy="1047764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900" y="2347950"/>
            <a:ext cx="11340000" cy="250514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62890" y="1917065"/>
            <a:ext cx="4200525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03295" y="2853055"/>
            <a:ext cx="4391025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2890" y="2421255"/>
            <a:ext cx="3216275" cy="1504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2890" y="3868420"/>
            <a:ext cx="4391025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2890" y="4364990"/>
            <a:ext cx="4391025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511" r="28710"/>
          <a:stretch>
            <a:fillRect/>
          </a:stretch>
        </p:blipFill>
        <p:spPr>
          <a:xfrm>
            <a:off x="8976360" y="1412875"/>
            <a:ext cx="2016080" cy="3393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2" grpId="0" bldLvl="0" animBg="1"/>
      <p:bldP spid="9" grpId="0" bldLvl="0" animBg="1"/>
      <p:bldP spid="10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38461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87304" y="4463911"/>
            <a:ext cx="3322972" cy="400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83" r="71491"/>
          <a:stretch>
            <a:fillRect/>
          </a:stretch>
        </p:blipFill>
        <p:spPr>
          <a:xfrm>
            <a:off x="5015865" y="4941570"/>
            <a:ext cx="2261235" cy="1881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4395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40" y="3933190"/>
            <a:ext cx="5853430" cy="246380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2704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1814830"/>
            <a:ext cx="6099810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2377438"/>
            <a:ext cx="1932846" cy="276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2835000"/>
            <a:ext cx="5217732" cy="362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3281680"/>
            <a:ext cx="7299960" cy="380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3775075"/>
            <a:ext cx="7299960" cy="40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4304030"/>
            <a:ext cx="7299960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90" r="41164"/>
          <a:stretch>
            <a:fillRect/>
          </a:stretch>
        </p:blipFill>
        <p:spPr>
          <a:xfrm>
            <a:off x="7823835" y="1701165"/>
            <a:ext cx="3384505" cy="282829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rcRect r="50792"/>
          <a:stretch>
            <a:fillRect/>
          </a:stretch>
        </p:blipFill>
        <p:spPr>
          <a:xfrm>
            <a:off x="7823835" y="1772920"/>
            <a:ext cx="3202940" cy="2740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8" grpId="0" animBg="1"/>
      <p:bldP spid="9" grpId="0" bldLvl="0" animBg="1"/>
      <p:bldP spid="12" grpId="0" bldLvl="0" animBg="1"/>
      <p:bldP spid="13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5357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1677670"/>
            <a:ext cx="7136765" cy="1590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3301029"/>
            <a:ext cx="4189420" cy="304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3805995"/>
            <a:ext cx="1942367" cy="285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90" r="41164"/>
          <a:stretch>
            <a:fillRect/>
          </a:stretch>
        </p:blipFill>
        <p:spPr>
          <a:xfrm>
            <a:off x="7679690" y="1268730"/>
            <a:ext cx="3384505" cy="28282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animBg="1"/>
      <p:bldP spid="10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8392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1743710"/>
            <a:ext cx="4274185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2302584"/>
            <a:ext cx="4056120" cy="362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2795270"/>
            <a:ext cx="6073140" cy="38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3284220"/>
            <a:ext cx="5029835" cy="431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3839329"/>
            <a:ext cx="5103476" cy="286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4335669"/>
            <a:ext cx="1913803" cy="276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55" r="12370"/>
          <a:stretch>
            <a:fillRect/>
          </a:stretch>
        </p:blipFill>
        <p:spPr>
          <a:xfrm>
            <a:off x="7463790" y="2014855"/>
            <a:ext cx="3240360" cy="282829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rcRect l="51393"/>
          <a:stretch>
            <a:fillRect/>
          </a:stretch>
        </p:blipFill>
        <p:spPr>
          <a:xfrm>
            <a:off x="7536180" y="2058035"/>
            <a:ext cx="3201035" cy="2771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  <p:bldP spid="9" grpId="0" bldLvl="0" animBg="1"/>
      <p:bldP spid="11" grpId="0" bldLvl="0" animBg="1"/>
      <p:bldP spid="13" grpId="0" animBg="1"/>
      <p:bldP spid="1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753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14" y="2818437"/>
            <a:ext cx="4237027" cy="305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3227705"/>
            <a:ext cx="4060825" cy="45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3782695"/>
            <a:ext cx="2009140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4265295"/>
            <a:ext cx="4604385" cy="403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55" r="12370"/>
          <a:stretch>
            <a:fillRect/>
          </a:stretch>
        </p:blipFill>
        <p:spPr>
          <a:xfrm>
            <a:off x="7607300" y="1492885"/>
            <a:ext cx="3240360" cy="2828290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2287270" y="3728720"/>
            <a:ext cx="2799080" cy="407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bldLvl="0" animBg="1"/>
      <p:bldP spid="10" grpId="0" bldLvl="0" animBg="1"/>
      <p:bldP spid="11" grpId="0" bldLvl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875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85944" y="1414562"/>
            <a:ext cx="304685" cy="314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121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85944" y="2809249"/>
            <a:ext cx="295163" cy="31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142" b="17491"/>
          <a:stretch>
            <a:fillRect/>
          </a:stretch>
        </p:blipFill>
        <p:spPr>
          <a:xfrm>
            <a:off x="4439920" y="3644900"/>
            <a:ext cx="2592115" cy="3024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771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85944" y="2111052"/>
            <a:ext cx="295163" cy="314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273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85944" y="2063645"/>
            <a:ext cx="295163" cy="314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08" r="32910" b="19448"/>
          <a:stretch>
            <a:fillRect/>
          </a:stretch>
        </p:blipFill>
        <p:spPr>
          <a:xfrm>
            <a:off x="4151630" y="3284855"/>
            <a:ext cx="3672160" cy="29521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747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85944" y="2092148"/>
            <a:ext cx="314206" cy="314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807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95465" y="2728701"/>
            <a:ext cx="285642" cy="304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2025-06-22T03:38:19Z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