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918970" y="2566035"/>
            <a:ext cx="8680450" cy="17259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5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7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1920775"/>
            <a:ext cx="418942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2961165"/>
            <a:ext cx="418942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/>
          <a:stretch>
            <a:fillRect/>
          </a:stretch>
        </p:blipFill>
        <p:spPr>
          <a:xfrm>
            <a:off x="3503930" y="3429000"/>
            <a:ext cx="5256575" cy="221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7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501530"/>
            <a:ext cx="552241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2" r="19991"/>
          <a:stretch>
            <a:fillRect/>
          </a:stretch>
        </p:blipFill>
        <p:spPr>
          <a:xfrm>
            <a:off x="4295775" y="3140710"/>
            <a:ext cx="3528650" cy="2217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6230" y="1953895"/>
            <a:ext cx="4483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205" y="1933575"/>
            <a:ext cx="419100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25" y="5004435"/>
            <a:ext cx="419100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8935" y="5518150"/>
            <a:ext cx="56197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