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152265" y="2493010"/>
            <a:ext cx="4114165" cy="1800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8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05075"/>
            <a:ext cx="708723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067050"/>
            <a:ext cx="415353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77521"/>
            <a:ext cx="9350024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53180"/>
            <a:ext cx="64439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392045"/>
            <a:ext cx="2190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48060" y="3321685"/>
            <a:ext cx="22860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78" y="2263914"/>
            <a:ext cx="2961158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780" y="2190750"/>
            <a:ext cx="29908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3047" y="2693236"/>
            <a:ext cx="1694811" cy="1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3047" y="3113018"/>
            <a:ext cx="72362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9610" y="2884170"/>
            <a:ext cx="26689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64070" y="3618865"/>
            <a:ext cx="74676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1" grpId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900907"/>
            <a:ext cx="257078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580" y="2769870"/>
            <a:ext cx="23241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4117975"/>
            <a:ext cx="460819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531" y="4179510"/>
            <a:ext cx="4913047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5080" y="4534535"/>
            <a:ext cx="205549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7720" y="4608830"/>
            <a:ext cx="392366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4630" y="4966335"/>
            <a:ext cx="113157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26300" y="5027930"/>
            <a:ext cx="176022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20" y="1844040"/>
            <a:ext cx="470344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2885" y="2273300"/>
            <a:ext cx="23139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2885" y="2778760"/>
            <a:ext cx="83820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795" y="3152775"/>
            <a:ext cx="43237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7758" y="2045346"/>
            <a:ext cx="218992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33140"/>
            <a:ext cx="11340000" cy="1253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7430" y="3807182"/>
            <a:ext cx="971183" cy="50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3960260"/>
            <a:ext cx="847405" cy="2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197117"/>
            <a:ext cx="4189420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2197117"/>
            <a:ext cx="3713350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826" y="2616893"/>
            <a:ext cx="3075415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458" y="2616893"/>
            <a:ext cx="2094710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826" y="3046209"/>
            <a:ext cx="1561511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458" y="3046209"/>
            <a:ext cx="1123526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56" y="4362779"/>
            <a:ext cx="3465793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4610" y="4801870"/>
            <a:ext cx="120586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045" y="5149850"/>
            <a:ext cx="107315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5157470"/>
            <a:ext cx="424878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7758" y="1957234"/>
            <a:ext cx="218992" cy="1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2861874"/>
            <a:ext cx="380856" cy="1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737947"/>
            <a:ext cx="3837128" cy="2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3820" y="4156710"/>
            <a:ext cx="176720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984" y="4566407"/>
            <a:ext cx="2923073" cy="22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984" y="4985398"/>
            <a:ext cx="3751435" cy="23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3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7329" y="2818490"/>
            <a:ext cx="685541" cy="2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3267238"/>
            <a:ext cx="676020" cy="2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692" y="3715987"/>
            <a:ext cx="837884" cy="2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