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2984500"/>
            <a:ext cx="11520000" cy="8889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20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6235" y="3068955"/>
            <a:ext cx="464756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860800"/>
            <a:ext cx="6329680" cy="15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6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204720"/>
            <a:ext cx="498792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12" r="5550"/>
          <a:stretch>
            <a:fillRect/>
          </a:stretch>
        </p:blipFill>
        <p:spPr>
          <a:xfrm>
            <a:off x="7607935" y="1124585"/>
            <a:ext cx="3975735" cy="387540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135" y="3108325"/>
            <a:ext cx="604266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3932555"/>
            <a:ext cx="604266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4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692150"/>
            <a:ext cx="2744470" cy="17551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906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61385"/>
            <a:ext cx="11340000" cy="34846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4069715"/>
            <a:ext cx="596138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5078095"/>
            <a:ext cx="596138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5798185"/>
            <a:ext cx="596138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245485"/>
            <a:ext cx="619569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5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87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045" y="2132330"/>
            <a:ext cx="46450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/>
          <a:stretch>
            <a:fillRect/>
          </a:stretch>
        </p:blipFill>
        <p:spPr>
          <a:xfrm>
            <a:off x="6600235" y="1224280"/>
            <a:ext cx="5099640" cy="34848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2996565"/>
            <a:ext cx="46450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5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92075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/>
          <a:stretch>
            <a:fillRect/>
          </a:stretch>
        </p:blipFill>
        <p:spPr>
          <a:xfrm>
            <a:off x="6671990" y="2924810"/>
            <a:ext cx="5099640" cy="348488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91135" y="3140710"/>
            <a:ext cx="546798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004945"/>
            <a:ext cx="546798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87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313305"/>
            <a:ext cx="487616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/>
          <a:stretch>
            <a:fillRect/>
          </a:stretch>
        </p:blipFill>
        <p:spPr>
          <a:xfrm>
            <a:off x="6600235" y="1124585"/>
            <a:ext cx="5099640" cy="348488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2996565"/>
            <a:ext cx="487616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520000" cy="35321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0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15" b="23902"/>
          <a:stretch>
            <a:fillRect/>
          </a:stretch>
        </p:blipFill>
        <p:spPr>
          <a:xfrm>
            <a:off x="8256270" y="3716655"/>
            <a:ext cx="3216275" cy="291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0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276475"/>
            <a:ext cx="59817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068955"/>
            <a:ext cx="7134225" cy="157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6990" y="4939030"/>
            <a:ext cx="7134225" cy="157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340485"/>
            <a:ext cx="3609975" cy="239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990" y="2996565"/>
            <a:ext cx="6043295" cy="162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1412240"/>
            <a:ext cx="4782185" cy="316865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525" y="4868545"/>
            <a:ext cx="701484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8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66135" y="1340485"/>
            <a:ext cx="337121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b="27474"/>
          <a:stretch>
            <a:fillRect/>
          </a:stretch>
        </p:blipFill>
        <p:spPr>
          <a:xfrm>
            <a:off x="6729095" y="1196340"/>
            <a:ext cx="4970780" cy="292481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2204720"/>
            <a:ext cx="451929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068955"/>
            <a:ext cx="451929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4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860800"/>
            <a:ext cx="3075305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12" r="5550"/>
          <a:stretch>
            <a:fillRect/>
          </a:stretch>
        </p:blipFill>
        <p:spPr>
          <a:xfrm>
            <a:off x="7607935" y="1124585"/>
            <a:ext cx="3975735" cy="3875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1124585"/>
            <a:ext cx="4157980" cy="39027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3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04720"/>
            <a:ext cx="502412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3068955"/>
            <a:ext cx="607885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