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5" r:id="rId9"/>
    <p:sldId id="334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8820" y="3021330"/>
            <a:ext cx="821436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54" b="19673"/>
          <a:stretch>
            <a:fillRect/>
          </a:stretch>
        </p:blipFill>
        <p:spPr>
          <a:xfrm>
            <a:off x="5015865" y="4293235"/>
            <a:ext cx="2258060" cy="25158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9700" y="3595370"/>
            <a:ext cx="106553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54" b="19673"/>
          <a:stretch>
            <a:fillRect/>
          </a:stretch>
        </p:blipFill>
        <p:spPr>
          <a:xfrm>
            <a:off x="4861560" y="3789045"/>
            <a:ext cx="246888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3568013"/>
            <a:ext cx="1075919" cy="46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51" t="17243" r="17455" b="19376"/>
          <a:stretch>
            <a:fillRect/>
          </a:stretch>
        </p:blipFill>
        <p:spPr>
          <a:xfrm>
            <a:off x="4373880" y="4221480"/>
            <a:ext cx="3312160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567923"/>
            <a:ext cx="352292" cy="41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18" t="20996" b="16057"/>
          <a:stretch>
            <a:fillRect/>
          </a:stretch>
        </p:blipFill>
        <p:spPr>
          <a:xfrm>
            <a:off x="4098925" y="3429000"/>
            <a:ext cx="353758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02176" cy="55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31" b="28506"/>
          <a:stretch>
            <a:fillRect/>
          </a:stretch>
        </p:blipFill>
        <p:spPr>
          <a:xfrm>
            <a:off x="7752080" y="1628775"/>
            <a:ext cx="2960370" cy="220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1595871"/>
            <a:ext cx="361813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31" b="28506"/>
          <a:stretch>
            <a:fillRect/>
          </a:stretch>
        </p:blipFill>
        <p:spPr>
          <a:xfrm>
            <a:off x="4430395" y="4077335"/>
            <a:ext cx="333121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4528827"/>
            <a:ext cx="323727" cy="4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9" r="15969" b="26945"/>
          <a:stretch>
            <a:fillRect/>
          </a:stretch>
        </p:blipFill>
        <p:spPr>
          <a:xfrm>
            <a:off x="4511675" y="4149090"/>
            <a:ext cx="3215005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550472"/>
            <a:ext cx="380856" cy="42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0" t="25516" r="757" b="8408"/>
          <a:stretch>
            <a:fillRect/>
          </a:stretch>
        </p:blipFill>
        <p:spPr>
          <a:xfrm>
            <a:off x="7679690" y="3284855"/>
            <a:ext cx="3744595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1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" r="74280" b="21279"/>
          <a:stretch>
            <a:fillRect/>
          </a:stretch>
        </p:blipFill>
        <p:spPr>
          <a:xfrm>
            <a:off x="8328025" y="476885"/>
            <a:ext cx="1681480" cy="23380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4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948542"/>
            <a:ext cx="361812" cy="4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" r="74280" b="21279"/>
          <a:stretch>
            <a:fillRect/>
          </a:stretch>
        </p:blipFill>
        <p:spPr>
          <a:xfrm>
            <a:off x="6527800" y="3933190"/>
            <a:ext cx="1929765" cy="26835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74365"/>
            <a:ext cx="11340000" cy="1624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587573"/>
            <a:ext cx="399899" cy="4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8" t="29735" r="19738" b="24009"/>
          <a:stretch>
            <a:fillRect/>
          </a:stretch>
        </p:blipFill>
        <p:spPr>
          <a:xfrm>
            <a:off x="4007485" y="4869180"/>
            <a:ext cx="3304540" cy="185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2025-06-21T13:03:10Z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