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9" r:id="rId4"/>
    <p:sldId id="330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" t="3860" r="57671" b="81874"/>
          <a:stretch>
            <a:fillRect/>
          </a:stretch>
        </p:blipFill>
        <p:spPr>
          <a:xfrm>
            <a:off x="2999105" y="3140710"/>
            <a:ext cx="6283960" cy="6610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17"/>
          <a:stretch>
            <a:fillRect/>
          </a:stretch>
        </p:blipFill>
        <p:spPr>
          <a:xfrm>
            <a:off x="360045" y="1413865"/>
            <a:ext cx="11339830" cy="24799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75910" y="3265170"/>
            <a:ext cx="43751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713"/>
          <a:stretch>
            <a:fillRect/>
          </a:stretch>
        </p:blipFill>
        <p:spPr>
          <a:xfrm>
            <a:off x="360045" y="3893820"/>
            <a:ext cx="11339830" cy="20916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27050" y="4707890"/>
            <a:ext cx="176911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6160" y="4658360"/>
            <a:ext cx="176911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425" y="5306695"/>
            <a:ext cx="358584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079875" y="5306695"/>
            <a:ext cx="323215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24" grpId="0" bldLvl="0" animBg="1"/>
      <p:bldP spid="4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87"/>
          <a:stretch>
            <a:fillRect/>
          </a:stretch>
        </p:blipFill>
        <p:spPr>
          <a:xfrm>
            <a:off x="360045" y="1593850"/>
            <a:ext cx="11339830" cy="2331720"/>
          </a:xfrm>
          <a:prstGeom prst="rect">
            <a:avLst/>
          </a:prstGeom>
        </p:spPr>
      </p:pic>
      <p:sp useBgFill="1">
        <p:nvSpPr>
          <p:cNvPr id="44" name="矩形 43"/>
          <p:cNvSpPr/>
          <p:nvPr/>
        </p:nvSpPr>
        <p:spPr bwMode="white">
          <a:xfrm>
            <a:off x="551815" y="1563370"/>
            <a:ext cx="719328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07670" y="2211070"/>
            <a:ext cx="242760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855595" y="2241550"/>
            <a:ext cx="242760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479425" y="2931160"/>
            <a:ext cx="817562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407670" y="3330575"/>
            <a:ext cx="383222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4239895" y="3330575"/>
            <a:ext cx="383222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2025-06-22T07:09:47Z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