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3"/>
    <p:sldId id="341" r:id="rId4"/>
    <p:sldId id="339" r:id="rId5"/>
    <p:sldId id="338" r:id="rId6"/>
    <p:sldId id="337" r:id="rId7"/>
    <p:sldId id="336" r:id="rId8"/>
    <p:sldId id="335" r:id="rId9"/>
    <p:sldId id="334" r:id="rId10"/>
    <p:sldId id="332" r:id="rId11"/>
    <p:sldId id="331" r:id="rId12"/>
    <p:sldId id="330" r:id="rId13"/>
    <p:sldId id="329" r:id="rId14"/>
    <p:sldId id="328" r:id="rId15"/>
    <p:sldId id="327" r:id="rId16"/>
    <p:sldId id="326" r:id="rId17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68930" y="3074670"/>
            <a:ext cx="6454140" cy="7086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310" y="1196695"/>
            <a:ext cx="11340000" cy="3573281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19380" y="2132965"/>
            <a:ext cx="5891530" cy="695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626" r="4116" b="51523"/>
          <a:stretch>
            <a:fillRect/>
          </a:stretch>
        </p:blipFill>
        <p:spPr>
          <a:xfrm>
            <a:off x="6671945" y="1988820"/>
            <a:ext cx="4639945" cy="1953895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191135" y="3081020"/>
            <a:ext cx="5891530" cy="695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91135" y="4091305"/>
            <a:ext cx="8001635" cy="695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6" grpId="0" bldLvl="0" animBg="1"/>
      <p:bldP spid="1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0953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43700" y="4149090"/>
            <a:ext cx="3451860" cy="24130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814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0045" y="4149090"/>
            <a:ext cx="5610225" cy="168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l="5415"/>
          <a:stretch>
            <a:fillRect/>
          </a:stretch>
        </p:blipFill>
        <p:spPr>
          <a:xfrm>
            <a:off x="6023610" y="1181735"/>
            <a:ext cx="5024120" cy="4798060"/>
          </a:xfrm>
          <a:prstGeom prst="rect">
            <a:avLst/>
          </a:prstGeom>
        </p:spPr>
      </p:pic>
      <p:sp useBgFill="1">
        <p:nvSpPr>
          <p:cNvPr id="37" name="矩形 36"/>
          <p:cNvSpPr/>
          <p:nvPr/>
        </p:nvSpPr>
        <p:spPr bwMode="white">
          <a:xfrm>
            <a:off x="262890" y="6205855"/>
            <a:ext cx="8459470" cy="515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35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91135" y="2343150"/>
            <a:ext cx="5398135" cy="831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216" b="28243"/>
          <a:stretch>
            <a:fillRect/>
          </a:stretch>
        </p:blipFill>
        <p:spPr>
          <a:xfrm>
            <a:off x="6167800" y="2132965"/>
            <a:ext cx="5532075" cy="4005225"/>
          </a:xfrm>
          <a:prstGeom prst="rect">
            <a:avLst/>
          </a:prstGeom>
        </p:spPr>
      </p:pic>
      <p:sp useBgFill="1">
        <p:nvSpPr>
          <p:cNvPr id="20" name="矩形 19"/>
          <p:cNvSpPr/>
          <p:nvPr/>
        </p:nvSpPr>
        <p:spPr bwMode="white">
          <a:xfrm>
            <a:off x="262890" y="3357245"/>
            <a:ext cx="5398135" cy="831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0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7593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216" b="28243"/>
          <a:stretch>
            <a:fillRect/>
          </a:stretch>
        </p:blipFill>
        <p:spPr>
          <a:xfrm>
            <a:off x="7536180" y="2637155"/>
            <a:ext cx="4330065" cy="3134995"/>
          </a:xfrm>
          <a:prstGeom prst="rect">
            <a:avLst/>
          </a:prstGeom>
        </p:spPr>
      </p:pic>
      <p:sp useBgFill="1">
        <p:nvSpPr>
          <p:cNvPr id="20" name="矩形 19"/>
          <p:cNvSpPr/>
          <p:nvPr/>
        </p:nvSpPr>
        <p:spPr bwMode="white">
          <a:xfrm>
            <a:off x="7031990" y="1412875"/>
            <a:ext cx="3939540" cy="650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60045" y="2286635"/>
            <a:ext cx="2738120" cy="650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143250" y="2348865"/>
            <a:ext cx="2738120" cy="650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91135" y="3284855"/>
            <a:ext cx="7308215" cy="650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 animBg="1"/>
      <p:bldP spid="16" grpId="0" bldLvl="0" animBg="1"/>
      <p:bldP spid="17" grpId="0" bldLvl="0" animBg="1"/>
      <p:bldP spid="18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692785"/>
            <a:ext cx="10049510" cy="434467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850" y="5013325"/>
            <a:ext cx="10049510" cy="17792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87395" y="6062980"/>
            <a:ext cx="536575" cy="594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09531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611"/>
          <a:stretch>
            <a:fillRect/>
          </a:stretch>
        </p:blipFill>
        <p:spPr>
          <a:xfrm>
            <a:off x="6023610" y="3357245"/>
            <a:ext cx="3804285" cy="2451735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02812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5735955" y="3200400"/>
            <a:ext cx="4364990" cy="2456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2855595" y="1196975"/>
            <a:ext cx="6656705" cy="703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360045" y="2204720"/>
            <a:ext cx="3193415" cy="703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3575685" y="2132965"/>
            <a:ext cx="4768215" cy="703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119380" y="3141345"/>
            <a:ext cx="4768215" cy="703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119380" y="4149090"/>
            <a:ext cx="4768215" cy="703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8" grpId="0" bldLvl="0" animBg="1"/>
      <p:bldP spid="29" grpId="0" bldLvl="0" animBg="1"/>
      <p:bldP spid="30" grpId="0" bldLvl="0" animBg="1"/>
      <p:bldP spid="31" grpId="0" bldLvl="0" animBg="1"/>
      <p:bldP spid="3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944" r="5896"/>
          <a:stretch>
            <a:fillRect/>
          </a:stretch>
        </p:blipFill>
        <p:spPr>
          <a:xfrm>
            <a:off x="8039735" y="1988820"/>
            <a:ext cx="3885565" cy="1711960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229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858760" y="2061210"/>
            <a:ext cx="4066540" cy="1496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2207260" y="1341120"/>
            <a:ext cx="8540750" cy="783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262890" y="2204720"/>
            <a:ext cx="1337310" cy="783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1631315" y="2204720"/>
            <a:ext cx="4945380" cy="783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426085" y="3501390"/>
            <a:ext cx="2545715" cy="783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3071495" y="3382010"/>
            <a:ext cx="5883275" cy="1040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white">
          <a:xfrm>
            <a:off x="191135" y="4725035"/>
            <a:ext cx="9702165" cy="783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8" grpId="0" bldLvl="0" animBg="1"/>
      <p:bldP spid="39" grpId="0" bldLvl="0" animBg="1"/>
      <p:bldP spid="40" grpId="0" bldLvl="0" animBg="1"/>
      <p:bldP spid="41" grpId="0" bldLvl="0" animBg="1"/>
      <p:bldP spid="42" grpId="0" bldLvl="0" animBg="1"/>
      <p:bldP spid="4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981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6280" y="4293235"/>
            <a:ext cx="3139440" cy="22479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109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0045" y="3284855"/>
            <a:ext cx="4685030" cy="699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1225550"/>
            <a:ext cx="4844415" cy="3469005"/>
          </a:xfrm>
          <a:prstGeom prst="rect">
            <a:avLst/>
          </a:prstGeom>
        </p:spPr>
      </p:pic>
      <p:sp useBgFill="1">
        <p:nvSpPr>
          <p:cNvPr id="52" name="矩形 51"/>
          <p:cNvSpPr/>
          <p:nvPr/>
        </p:nvSpPr>
        <p:spPr bwMode="white">
          <a:xfrm>
            <a:off x="407035" y="4077335"/>
            <a:ext cx="5518785" cy="699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3" name="矩形 52"/>
          <p:cNvSpPr/>
          <p:nvPr/>
        </p:nvSpPr>
        <p:spPr bwMode="white">
          <a:xfrm>
            <a:off x="407035" y="5085080"/>
            <a:ext cx="1709420" cy="699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4" name="矩形 53"/>
          <p:cNvSpPr/>
          <p:nvPr/>
        </p:nvSpPr>
        <p:spPr bwMode="white">
          <a:xfrm>
            <a:off x="2207260" y="5157470"/>
            <a:ext cx="7706360" cy="699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5" name="矩形 54"/>
          <p:cNvSpPr/>
          <p:nvPr/>
        </p:nvSpPr>
        <p:spPr bwMode="white">
          <a:xfrm>
            <a:off x="119380" y="6021070"/>
            <a:ext cx="8513445" cy="699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2" grpId="0" bldLvl="0" animBg="1"/>
      <p:bldP spid="53" grpId="0" bldLvl="0" animBg="1"/>
      <p:bldP spid="54" grpId="0" bldLvl="0" animBg="1"/>
      <p:bldP spid="5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4781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91135" y="2421255"/>
            <a:ext cx="4010660" cy="720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487" b="36312"/>
          <a:stretch>
            <a:fillRect/>
          </a:stretch>
        </p:blipFill>
        <p:spPr>
          <a:xfrm>
            <a:off x="8039735" y="3789045"/>
            <a:ext cx="4030345" cy="2672715"/>
          </a:xfrm>
          <a:prstGeom prst="rect">
            <a:avLst/>
          </a:prstGeom>
        </p:spPr>
      </p:pic>
      <p:sp useBgFill="1">
        <p:nvSpPr>
          <p:cNvPr id="24" name="矩形 23"/>
          <p:cNvSpPr/>
          <p:nvPr/>
        </p:nvSpPr>
        <p:spPr bwMode="white">
          <a:xfrm>
            <a:off x="191135" y="3213100"/>
            <a:ext cx="10139045" cy="720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19380" y="4077335"/>
            <a:ext cx="4613910" cy="720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4727575" y="4149090"/>
            <a:ext cx="3938270" cy="720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335280" y="5085080"/>
            <a:ext cx="4849495" cy="720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4" grpId="0" bldLvl="0" animBg="1"/>
      <p:bldP spid="25" grpId="0" bldLvl="0" animBg="1"/>
      <p:bldP spid="26" grpId="0" bldLvl="0" animBg="1"/>
      <p:bldP spid="2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7593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1675" y="4940935"/>
            <a:ext cx="3139440" cy="173736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833"/>
          <a:stretch>
            <a:fillRect/>
          </a:stretch>
        </p:blipFill>
        <p:spPr>
          <a:xfrm>
            <a:off x="1055370" y="4077335"/>
            <a:ext cx="10224815" cy="88582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545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0045" y="4221480"/>
            <a:ext cx="7449185" cy="61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8" name="图片 3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35955" y="1068070"/>
            <a:ext cx="5247640" cy="2533015"/>
          </a:xfrm>
          <a:prstGeom prst="rect">
            <a:avLst/>
          </a:prstGeom>
        </p:spPr>
      </p:pic>
      <p:sp useBgFill="1">
        <p:nvSpPr>
          <p:cNvPr id="39" name="矩形 38"/>
          <p:cNvSpPr/>
          <p:nvPr/>
        </p:nvSpPr>
        <p:spPr bwMode="white">
          <a:xfrm>
            <a:off x="191135" y="5157470"/>
            <a:ext cx="4807585" cy="61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4998720" y="5157470"/>
            <a:ext cx="3992245" cy="61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9" grpId="0" bldLvl="0" animBg="1"/>
      <p:bldP spid="40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2025-06-22T04:47:33Z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