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302" r:id="rId3"/>
    <p:sldId id="324" r:id="rId4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3205" y="2996565"/>
            <a:ext cx="6815455" cy="6470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99"/>
          <a:stretch>
            <a:fillRect/>
          </a:stretch>
        </p:blipFill>
        <p:spPr>
          <a:xfrm>
            <a:off x="360045" y="1773200"/>
            <a:ext cx="11339830" cy="43526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50045" y="3141345"/>
            <a:ext cx="1075690" cy="28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408795" y="5516880"/>
            <a:ext cx="368935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2025-06-22T05:54:48Z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