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623570" y="3068955"/>
            <a:ext cx="10874375" cy="847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4684395"/>
            <a:ext cx="187515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5036820"/>
            <a:ext cx="352869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01900" y="4580890"/>
            <a:ext cx="375475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1155" y="5445125"/>
            <a:ext cx="33489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42820"/>
            <a:ext cx="285051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7100" y="2262505"/>
            <a:ext cx="25584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2700655"/>
            <a:ext cx="220408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3045460"/>
            <a:ext cx="15106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2700655"/>
            <a:ext cx="255841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7410" y="3110865"/>
            <a:ext cx="312293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2400" y="3131185"/>
            <a:ext cx="259143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301240"/>
            <a:ext cx="189674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749550"/>
            <a:ext cx="122809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187796"/>
            <a:ext cx="1228261" cy="2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3607248"/>
            <a:ext cx="2608866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23490" y="2204720"/>
            <a:ext cx="189674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10" y="2636520"/>
            <a:ext cx="385318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3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3738880"/>
            <a:ext cx="186753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845" y="4186555"/>
            <a:ext cx="117360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4587240"/>
            <a:ext cx="3995420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3644900"/>
            <a:ext cx="18675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850" y="4149090"/>
            <a:ext cx="385254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2165" y="4940935"/>
            <a:ext cx="316992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1767510"/>
            <a:ext cx="3932342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2186940"/>
            <a:ext cx="172847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2616200"/>
            <a:ext cx="123888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20" y="3054985"/>
            <a:ext cx="398208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5215" y="2132965"/>
            <a:ext cx="23672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605" y="2564765"/>
            <a:ext cx="169862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9305" y="3356610"/>
            <a:ext cx="289242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5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3710305"/>
            <a:ext cx="18612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4148235"/>
            <a:ext cx="3989471" cy="108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5415280"/>
            <a:ext cx="265176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88565" y="3683635"/>
            <a:ext cx="195135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6605" y="5373370"/>
            <a:ext cx="195135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2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50440"/>
            <a:ext cx="3184525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2679065"/>
            <a:ext cx="2591435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3098165"/>
            <a:ext cx="429387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615" y="3526790"/>
            <a:ext cx="2649220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4366260"/>
            <a:ext cx="112839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01745" y="2202180"/>
            <a:ext cx="318452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40" y="2610485"/>
            <a:ext cx="318452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3715" y="4289425"/>
            <a:ext cx="385635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8570" y="3429000"/>
            <a:ext cx="12325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9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3695065"/>
            <a:ext cx="287528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840" y="3695065"/>
            <a:ext cx="266573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4123690"/>
            <a:ext cx="198056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8315" y="4123690"/>
            <a:ext cx="238061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4533265"/>
            <a:ext cx="254190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840" y="4563745"/>
            <a:ext cx="1199515" cy="19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845" y="4972685"/>
            <a:ext cx="198056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9740" y="4938395"/>
            <a:ext cx="446087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745" y="5368290"/>
            <a:ext cx="433197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77840" y="6240780"/>
            <a:ext cx="264668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