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2783840" y="2925445"/>
            <a:ext cx="6931025" cy="1300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37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10226" y="4322703"/>
            <a:ext cx="199949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2166" y="4761289"/>
            <a:ext cx="142821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6850" y="5126355"/>
            <a:ext cx="6527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05455"/>
            <a:ext cx="642683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427095"/>
            <a:ext cx="370395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0935" y="3843655"/>
            <a:ext cx="230441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0935" y="4227830"/>
            <a:ext cx="178054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626610"/>
            <a:ext cx="780796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12125" y="4626610"/>
            <a:ext cx="131064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8795" y="4653280"/>
            <a:ext cx="131064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6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585" y="2549525"/>
            <a:ext cx="25717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7380" y="3846200"/>
            <a:ext cx="1056876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6297" y="3846200"/>
            <a:ext cx="1885239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9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500309"/>
            <a:ext cx="2294659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8750" y="2471420"/>
            <a:ext cx="308292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9745" y="2428240"/>
            <a:ext cx="307721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3650" y="2919095"/>
            <a:ext cx="126682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5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2757145"/>
            <a:ext cx="1085440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0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945" y="2997835"/>
            <a:ext cx="312293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360" y="3408045"/>
            <a:ext cx="156146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60" y="3797300"/>
            <a:ext cx="222821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795" y="4194810"/>
            <a:ext cx="458914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270" y="4626610"/>
            <a:ext cx="876935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220" y="5046345"/>
            <a:ext cx="369443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49471" y="5963712"/>
            <a:ext cx="2504130" cy="26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20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472785"/>
            <a:ext cx="218992" cy="2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8585" y="3681095"/>
            <a:ext cx="126619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57"/>
          <a:stretch>
            <a:fillRect/>
          </a:stretch>
        </p:blipFill>
        <p:spPr>
          <a:xfrm>
            <a:off x="3791585" y="4580890"/>
            <a:ext cx="4608875" cy="91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0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43675" y="2475230"/>
            <a:ext cx="3890010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220" y="2462530"/>
            <a:ext cx="469646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5550" y="2886075"/>
            <a:ext cx="2239645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5265" y="3220085"/>
            <a:ext cx="2607310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99680" y="3296920"/>
            <a:ext cx="1986915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2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778750"/>
            <a:ext cx="3637178" cy="21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6826" y="2180466"/>
            <a:ext cx="1009269" cy="21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591746"/>
            <a:ext cx="3408664" cy="23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4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187858"/>
            <a:ext cx="4256070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2590800"/>
            <a:ext cx="348615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377" y="3266235"/>
            <a:ext cx="1142569" cy="21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3667047"/>
            <a:ext cx="5265340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