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115310"/>
            <a:ext cx="10586720" cy="628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3"/>
          <a:stretch>
            <a:fillRect/>
          </a:stretch>
        </p:blipFill>
        <p:spPr>
          <a:xfrm>
            <a:off x="360045" y="1486180"/>
            <a:ext cx="11339830" cy="47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670" y="3395345"/>
            <a:ext cx="47110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776345"/>
            <a:ext cx="434149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195" y="4862195"/>
            <a:ext cx="265112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620" y="5224145"/>
            <a:ext cx="29311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670" y="5586095"/>
            <a:ext cx="251968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984" y="5977017"/>
            <a:ext cx="1361561" cy="1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3261995"/>
            <a:ext cx="1781175" cy="19621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37200" y="3286125"/>
            <a:ext cx="19440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6180" y="3286125"/>
            <a:ext cx="136715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03930" y="4798060"/>
            <a:ext cx="136715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00780" y="5158105"/>
            <a:ext cx="202374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8350" y="5534660"/>
            <a:ext cx="24161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511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3139900"/>
            <a:ext cx="676020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3501390"/>
            <a:ext cx="58629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95" y="3892550"/>
            <a:ext cx="15976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420" y="4264319"/>
            <a:ext cx="4855919" cy="9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8195" y="5369560"/>
            <a:ext cx="269621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8195" y="5741035"/>
            <a:ext cx="198374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8195" y="6103620"/>
            <a:ext cx="18408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491510"/>
            <a:ext cx="1800225" cy="18478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423795" y="3888105"/>
            <a:ext cx="25200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5865" y="3888740"/>
            <a:ext cx="20364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94405" y="5334635"/>
            <a:ext cx="23158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8130" y="5721985"/>
            <a:ext cx="197802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9695" y="6085840"/>
            <a:ext cx="215709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03140" y="6075045"/>
            <a:ext cx="131381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