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4" r:id="rId5"/>
    <p:sldId id="333" r:id="rId6"/>
    <p:sldId id="332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3359785" y="2997200"/>
            <a:ext cx="5723890" cy="1298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9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598775"/>
            <a:ext cx="218992" cy="21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3"/>
          <a:stretch>
            <a:fillRect/>
          </a:stretch>
        </p:blipFill>
        <p:spPr>
          <a:xfrm>
            <a:off x="3877310" y="4796790"/>
            <a:ext cx="4304665" cy="19977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07180"/>
            <a:ext cx="11340000" cy="10239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16070" y="4448350"/>
            <a:ext cx="2665994" cy="25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8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7735" y="2695575"/>
            <a:ext cx="28892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3" t="19285" r="26974"/>
          <a:stretch>
            <a:fillRect/>
          </a:stretch>
        </p:blipFill>
        <p:spPr>
          <a:xfrm>
            <a:off x="4914265" y="3860800"/>
            <a:ext cx="2231980" cy="180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292350"/>
            <a:ext cx="413258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795" y="3570605"/>
            <a:ext cx="259778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642" y="4009369"/>
            <a:ext cx="3427707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3570605"/>
            <a:ext cx="180403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8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863948"/>
            <a:ext cx="218992" cy="21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1440"/>
            <a:ext cx="11340000" cy="13625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19193" y="4668610"/>
            <a:ext cx="257078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5013680"/>
            <a:ext cx="11340000" cy="43688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44" b="7800"/>
          <a:stretch>
            <a:fillRect/>
          </a:stretch>
        </p:blipFill>
        <p:spPr>
          <a:xfrm>
            <a:off x="4655820" y="5229225"/>
            <a:ext cx="1610360" cy="158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7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522569"/>
            <a:ext cx="228513" cy="2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5994" y="3878429"/>
            <a:ext cx="428463" cy="2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0" r="32568"/>
          <a:stretch>
            <a:fillRect/>
          </a:stretch>
        </p:blipFill>
        <p:spPr>
          <a:xfrm>
            <a:off x="3725545" y="4364990"/>
            <a:ext cx="4608785" cy="196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2709860"/>
            <a:ext cx="3751435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1133" y="2719385"/>
            <a:ext cx="1675768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136265"/>
            <a:ext cx="1791335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1612" y="3128949"/>
            <a:ext cx="3027808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1133" y="3538513"/>
            <a:ext cx="5189169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078" y="3567087"/>
            <a:ext cx="3532443" cy="10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11133" y="3967127"/>
            <a:ext cx="5084433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163" y="4824354"/>
            <a:ext cx="2589823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3140710"/>
            <a:ext cx="155321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963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0856" y="3199313"/>
            <a:ext cx="1428211" cy="2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000" y="2204720"/>
            <a:ext cx="1610743" cy="1296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05" y="2204720"/>
            <a:ext cx="1610743" cy="1296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410" y="2204720"/>
            <a:ext cx="1610743" cy="12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5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70405" y="3482975"/>
            <a:ext cx="467995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095" y="3674110"/>
            <a:ext cx="121094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195" y="4712335"/>
            <a:ext cx="263080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5170482"/>
            <a:ext cx="4836876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29000" y="4705985"/>
            <a:ext cx="411861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2025-06-22T05:46:43Z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