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866140" y="3140710"/>
            <a:ext cx="10459720" cy="9353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2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4436745"/>
            <a:ext cx="37338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72920"/>
            <a:ext cx="353250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12340"/>
            <a:ext cx="461010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40965"/>
            <a:ext cx="568452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37840"/>
            <a:ext cx="4322445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3915" y="3509010"/>
            <a:ext cx="267525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87215"/>
            <a:ext cx="191389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805680"/>
            <a:ext cx="145542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225415"/>
            <a:ext cx="204724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2112645"/>
            <a:ext cx="25323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36420" y="4756150"/>
            <a:ext cx="346646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2780665"/>
            <a:ext cx="2038985" cy="1348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7400" y="1319530"/>
            <a:ext cx="23780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768460"/>
            <a:ext cx="6674508" cy="23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188210"/>
            <a:ext cx="433197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26155"/>
            <a:ext cx="270827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268730"/>
            <a:ext cx="2881630" cy="19062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30220" y="3429000"/>
            <a:ext cx="270827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11325"/>
            <a:ext cx="204914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22805"/>
            <a:ext cx="236474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41905"/>
            <a:ext cx="263969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85135"/>
            <a:ext cx="119951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/>
          <a:stretch>
            <a:fillRect/>
          </a:stretch>
        </p:blipFill>
        <p:spPr>
          <a:xfrm>
            <a:off x="8472215" y="1224280"/>
            <a:ext cx="3227660" cy="2607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1268730"/>
            <a:ext cx="2881630" cy="19062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31950" y="1224280"/>
            <a:ext cx="36804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71090" y="1655445"/>
            <a:ext cx="280733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9695" y="2130425"/>
            <a:ext cx="280733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1640" y="2505075"/>
            <a:ext cx="280733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6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2481495"/>
            <a:ext cx="1723375" cy="1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768" y="4929802"/>
            <a:ext cx="2142317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5549023"/>
            <a:ext cx="3808564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5300980"/>
            <a:ext cx="5363845" cy="139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80540"/>
            <a:ext cx="519874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08530"/>
            <a:ext cx="484632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57475"/>
            <a:ext cx="175196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37205"/>
            <a:ext cx="427482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371975"/>
            <a:ext cx="269430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2" r="62118"/>
          <a:stretch>
            <a:fillRect/>
          </a:stretch>
        </p:blipFill>
        <p:spPr>
          <a:xfrm>
            <a:off x="7512685" y="1412875"/>
            <a:ext cx="2663780" cy="2047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21298" r="45694"/>
          <a:stretch>
            <a:fillRect/>
          </a:stretch>
        </p:blipFill>
        <p:spPr>
          <a:xfrm>
            <a:off x="7392035" y="1340485"/>
            <a:ext cx="2756535" cy="21691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99740" y="4364355"/>
            <a:ext cx="269430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77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90090"/>
            <a:ext cx="202819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417445"/>
            <a:ext cx="132334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46705"/>
            <a:ext cx="265049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96920"/>
            <a:ext cx="181864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28085"/>
            <a:ext cx="179959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2" r="62118"/>
          <a:stretch>
            <a:fillRect/>
          </a:stretch>
        </p:blipFill>
        <p:spPr>
          <a:xfrm>
            <a:off x="7512685" y="1412875"/>
            <a:ext cx="2663780" cy="20478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020060" y="2708910"/>
            <a:ext cx="27025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2025-06-20T05:39:05Z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