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24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handoutMaster" Target="handoutMasters/handoutMaster1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8625"/>
          <a:stretch>
            <a:fillRect/>
          </a:stretch>
        </p:blipFill>
        <p:spPr>
          <a:xfrm>
            <a:off x="4008120" y="2421255"/>
            <a:ext cx="4504690" cy="203009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8084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1795780"/>
            <a:ext cx="4977130" cy="481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14" y="2472915"/>
            <a:ext cx="4855919" cy="228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14" y="2901932"/>
            <a:ext cx="3494357" cy="228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45" y="3350260"/>
            <a:ext cx="4230370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45" y="3999865"/>
            <a:ext cx="4748530" cy="538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321914" y="4732404"/>
            <a:ext cx="2665994" cy="219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321945" y="5269230"/>
            <a:ext cx="2977515" cy="36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439920" y="3350260"/>
            <a:ext cx="4318635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3287395" y="5156835"/>
            <a:ext cx="3307080" cy="548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6594475" y="5085080"/>
            <a:ext cx="1110615" cy="548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animBg="1"/>
      <p:bldP spid="11" grpId="0" animBg="1"/>
      <p:bldP spid="14" grpId="0" bldLvl="0" animBg="1"/>
      <p:bldP spid="18" grpId="0" bldLvl="0" animBg="1"/>
      <p:bldP spid="25" grpId="0" animBg="1"/>
      <p:bldP spid="26" grpId="0" bldLvl="0" animBg="1"/>
      <p:bldP spid="2" grpId="0" bldLvl="0" animBg="1"/>
      <p:bldP spid="28" grpId="0" bldLvl="0" animBg="1"/>
      <p:bldP spid="2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6744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138236" y="2645534"/>
            <a:ext cx="247556" cy="200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62921" y="3885798"/>
            <a:ext cx="618891" cy="228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349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147758" y="1901840"/>
            <a:ext cx="218992" cy="210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770120" y="3072130"/>
            <a:ext cx="549910" cy="596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032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3198" y="2780995"/>
            <a:ext cx="1256826" cy="229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06498" y="3420988"/>
            <a:ext cx="190428" cy="200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7043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045037" y="2521850"/>
            <a:ext cx="142821" cy="2004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47885" y="2326005"/>
            <a:ext cx="876300" cy="596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665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17220" y="2442845"/>
            <a:ext cx="4907915" cy="619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23570" y="3119120"/>
            <a:ext cx="4907915" cy="619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623570" y="3795395"/>
            <a:ext cx="4907915" cy="619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617220" y="4580890"/>
            <a:ext cx="4907915" cy="619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551180" y="5300980"/>
            <a:ext cx="4518025" cy="434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5087620" y="5300980"/>
            <a:ext cx="5700395" cy="542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5" grpId="0" bldLvl="0" animBg="1"/>
      <p:bldP spid="26" grpId="0" bldLvl="0" animBg="1"/>
      <p:bldP spid="27" grpId="0" bldLvl="0" animBg="1"/>
      <p:bldP spid="2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169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148060" y="2261235"/>
            <a:ext cx="228600" cy="268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39690" y="3350260"/>
            <a:ext cx="619125" cy="256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2422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253990" y="2037080"/>
            <a:ext cx="409575" cy="235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780405" y="2602865"/>
            <a:ext cx="1168400" cy="594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60095" y="4203065"/>
            <a:ext cx="5998210" cy="255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98195" y="4650105"/>
            <a:ext cx="2456815" cy="727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60095" y="5499735"/>
            <a:ext cx="2113915" cy="245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98195" y="5928360"/>
            <a:ext cx="4075430" cy="245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252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2025-06-22T07:13:57Z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