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085850" y="3068955"/>
            <a:ext cx="1001966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" y="1196340"/>
            <a:ext cx="10584000" cy="56068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0120" y="1308100"/>
            <a:ext cx="280098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737360"/>
            <a:ext cx="179324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166620"/>
            <a:ext cx="303022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96515"/>
            <a:ext cx="284416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4" t="57792" r="31965" b="17803"/>
          <a:stretch>
            <a:fillRect/>
          </a:stretch>
        </p:blipFill>
        <p:spPr>
          <a:xfrm>
            <a:off x="4008120" y="3789045"/>
            <a:ext cx="2376170" cy="13684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15185" y="1737360"/>
            <a:ext cx="364236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785" y="2145665"/>
            <a:ext cx="109664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2310" y="2133600"/>
            <a:ext cx="283464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6950" y="2085340"/>
            <a:ext cx="252222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66110" y="2540000"/>
            <a:ext cx="263271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8345" y="2540000"/>
            <a:ext cx="323913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4190889"/>
            <a:ext cx="428463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4190889"/>
            <a:ext cx="571284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t="36250" r="18082" b="9374"/>
          <a:stretch>
            <a:fillRect/>
          </a:stretch>
        </p:blipFill>
        <p:spPr>
          <a:xfrm>
            <a:off x="7320280" y="4580890"/>
            <a:ext cx="230437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710286"/>
            <a:ext cx="1133047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176905"/>
            <a:ext cx="402653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05870"/>
            <a:ext cx="2742166" cy="2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034606"/>
            <a:ext cx="4275113" cy="2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482398"/>
            <a:ext cx="2170881" cy="2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901607"/>
            <a:ext cx="2818337" cy="2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8165" y="3130550"/>
            <a:ext cx="275526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28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57"/>
          <a:stretch>
            <a:fillRect/>
          </a:stretch>
        </p:blipFill>
        <p:spPr>
          <a:xfrm>
            <a:off x="5231765" y="4004945"/>
            <a:ext cx="1728515" cy="22936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3997803"/>
            <a:ext cx="1923324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r="28878"/>
          <a:stretch>
            <a:fillRect/>
          </a:stretch>
        </p:blipFill>
        <p:spPr>
          <a:xfrm>
            <a:off x="3575685" y="4436745"/>
            <a:ext cx="5040585" cy="229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98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10055"/>
            <a:ext cx="86747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443137"/>
            <a:ext cx="9035818" cy="4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109595"/>
            <a:ext cx="33267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538456"/>
            <a:ext cx="3599093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985895"/>
            <a:ext cx="6830695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367162"/>
            <a:ext cx="3065894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57"/>
          <a:stretch>
            <a:fillRect/>
          </a:stretch>
        </p:blipFill>
        <p:spPr>
          <a:xfrm>
            <a:off x="9192260" y="3140710"/>
            <a:ext cx="1728515" cy="229362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648075" y="3046095"/>
            <a:ext cx="339852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animBg="1"/>
      <p:bldP spid="18" grpId="0" bldLvl="0" animBg="1"/>
      <p:bldP spid="19" grpId="0" animBg="1"/>
      <p:bldP spid="20" grpId="0" bldLvl="0" animBg="1"/>
      <p:bldP spid="23" grpId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9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56410"/>
            <a:ext cx="103212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483485"/>
            <a:ext cx="536511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897505"/>
            <a:ext cx="813752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3733800"/>
            <a:ext cx="331470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324985"/>
            <a:ext cx="13011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r="58086"/>
          <a:stretch>
            <a:fillRect/>
          </a:stretch>
        </p:blipFill>
        <p:spPr>
          <a:xfrm>
            <a:off x="5304155" y="4364990"/>
            <a:ext cx="1728470" cy="229362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5693410" y="2420620"/>
            <a:ext cx="363029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36645" y="3630295"/>
            <a:ext cx="53174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8" grpId="0" bldLvl="0" animBg="1"/>
      <p:bldP spid="28" grpId="0" bldLvl="0" animBg="1"/>
      <p:bldP spid="32" grpId="0" bldLvl="0" animBg="1"/>
      <p:bldP spid="34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2025-06-20T02:09:46Z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