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24" r:id="rId3"/>
    <p:sldId id="381" r:id="rId4"/>
    <p:sldId id="379" r:id="rId5"/>
    <p:sldId id="378" r:id="rId6"/>
    <p:sldId id="377" r:id="rId7"/>
    <p:sldId id="376" r:id="rId8"/>
    <p:sldId id="374" r:id="rId9"/>
    <p:sldId id="372" r:id="rId10"/>
    <p:sldId id="371" r:id="rId11"/>
    <p:sldId id="370" r:id="rId12"/>
    <p:sldId id="369" r:id="rId13"/>
    <p:sldId id="368" r:id="rId14"/>
    <p:sldId id="367" r:id="rId15"/>
    <p:sldId id="365" r:id="rId16"/>
    <p:sldId id="364" r:id="rId17"/>
    <p:sldId id="363" r:id="rId18"/>
    <p:sldId id="362" r:id="rId19"/>
    <p:sldId id="361" r:id="rId20"/>
    <p:sldId id="360" r:id="rId21"/>
    <p:sldId id="358" r:id="rId22"/>
    <p:sldId id="357" r:id="rId23"/>
    <p:sldId id="356" r:id="rId24"/>
    <p:sldId id="355" r:id="rId25"/>
    <p:sldId id="354" r:id="rId26"/>
    <p:sldId id="353" r:id="rId27"/>
    <p:sldId id="352" r:id="rId28"/>
    <p:sldId id="351" r:id="rId29"/>
    <p:sldId id="350" r:id="rId30"/>
    <p:sldId id="349" r:id="rId31"/>
    <p:sldId id="348" r:id="rId32"/>
    <p:sldId id="347" r:id="rId33"/>
    <p:sldId id="346" r:id="rId34"/>
    <p:sldId id="345" r:id="rId35"/>
    <p:sldId id="344" r:id="rId36"/>
    <p:sldId id="343" r:id="rId37"/>
    <p:sldId id="342" r:id="rId38"/>
    <p:sldId id="341" r:id="rId39"/>
    <p:sldId id="340" r:id="rId40"/>
    <p:sldId id="339" r:id="rId41"/>
    <p:sldId id="338" r:id="rId42"/>
    <p:sldId id="337" r:id="rId43"/>
    <p:sldId id="336" r:id="rId44"/>
    <p:sldId id="334" r:id="rId45"/>
    <p:sldId id="333" r:id="rId46"/>
    <p:sldId id="332" r:id="rId47"/>
    <p:sldId id="330" r:id="rId48"/>
    <p:sldId id="329" r:id="rId49"/>
    <p:sldId id="327" r:id="rId50"/>
    <p:sldId id="326" r:id="rId51"/>
    <p:sldId id="325" r:id="rId52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35" d="100"/>
          <a:sy n="35" d="100"/>
        </p:scale>
        <p:origin x="768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1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notesMaster" Target="notesMasters/notesMaster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4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image" Target="../media/image59.png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580005" y="2961640"/>
            <a:ext cx="7032035" cy="935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3321946"/>
            <a:ext cx="276120" cy="3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06" b="22483"/>
          <a:stretch>
            <a:fillRect/>
          </a:stretch>
        </p:blipFill>
        <p:spPr>
          <a:xfrm>
            <a:off x="3431540" y="3932555"/>
            <a:ext cx="3351530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4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062" y="3645302"/>
            <a:ext cx="1037833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3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4754311"/>
            <a:ext cx="1637682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4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2605600"/>
            <a:ext cx="4160856" cy="40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5" b="32145"/>
          <a:stretch>
            <a:fillRect/>
          </a:stretch>
        </p:blipFill>
        <p:spPr>
          <a:xfrm>
            <a:off x="4511675" y="3284855"/>
            <a:ext cx="2927395" cy="2808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8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2755" y="3537585"/>
            <a:ext cx="826135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7" r="48567" b="30412"/>
          <a:stretch>
            <a:fillRect/>
          </a:stretch>
        </p:blipFill>
        <p:spPr>
          <a:xfrm>
            <a:off x="8616315" y="3356610"/>
            <a:ext cx="2447880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5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2977762"/>
            <a:ext cx="2427959" cy="37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5760706"/>
            <a:ext cx="1332997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25" r="8143" b="32969"/>
          <a:stretch>
            <a:fillRect/>
          </a:stretch>
        </p:blipFill>
        <p:spPr>
          <a:xfrm>
            <a:off x="8832215" y="5085080"/>
            <a:ext cx="2525395" cy="170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0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4634865"/>
            <a:ext cx="483997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9017" y="5534430"/>
            <a:ext cx="2494609" cy="36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2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68195"/>
            <a:ext cx="751268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9425" y="2988945"/>
            <a:ext cx="230505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1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892425"/>
            <a:ext cx="41402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4"/>
          <a:stretch>
            <a:fillRect/>
          </a:stretch>
        </p:blipFill>
        <p:spPr>
          <a:xfrm>
            <a:off x="988695" y="3641090"/>
            <a:ext cx="10652170" cy="1423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0595" y="4497070"/>
            <a:ext cx="448818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87"/>
          <a:stretch>
            <a:fillRect/>
          </a:stretch>
        </p:blipFill>
        <p:spPr>
          <a:xfrm>
            <a:off x="360045" y="1224280"/>
            <a:ext cx="11339830" cy="1700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02610"/>
            <a:ext cx="11340000" cy="357015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738337" y="3069894"/>
            <a:ext cx="352291" cy="30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2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217564"/>
            <a:ext cx="971183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645" y="4940935"/>
            <a:ext cx="360680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3" t="31047" b="33459"/>
          <a:stretch>
            <a:fillRect/>
          </a:stretch>
        </p:blipFill>
        <p:spPr>
          <a:xfrm>
            <a:off x="6023610" y="4652645"/>
            <a:ext cx="3797300" cy="190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339787" cy="550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852420"/>
            <a:ext cx="6132195" cy="225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5228590"/>
            <a:ext cx="6132195" cy="150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00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7745" y="3550920"/>
            <a:ext cx="6897370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652645"/>
            <a:ext cx="6897370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1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303780"/>
            <a:ext cx="326580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284855"/>
            <a:ext cx="3857625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6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2996565"/>
            <a:ext cx="3441065" cy="34156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59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37360" y="3138805"/>
            <a:ext cx="159321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2787015"/>
            <a:ext cx="2310765" cy="229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7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6831965" cy="235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484630"/>
            <a:ext cx="3880762" cy="385200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35280" y="5033645"/>
            <a:ext cx="683196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7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b="28687"/>
          <a:stretch>
            <a:fillRect/>
          </a:stretch>
        </p:blipFill>
        <p:spPr>
          <a:xfrm>
            <a:off x="4206875" y="4436745"/>
            <a:ext cx="3778250" cy="23266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0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3303402"/>
            <a:ext cx="3303929" cy="33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219102"/>
            <a:ext cx="1951889" cy="28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95669"/>
            <a:ext cx="1856675" cy="28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272040"/>
            <a:ext cx="1856675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265" y="4063365"/>
            <a:ext cx="402971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b="28687"/>
          <a:stretch>
            <a:fillRect/>
          </a:stretch>
        </p:blipFill>
        <p:spPr>
          <a:xfrm>
            <a:off x="7320280" y="1556385"/>
            <a:ext cx="3778250" cy="232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6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548298"/>
            <a:ext cx="285642" cy="30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4524215"/>
            <a:ext cx="352291" cy="30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41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54580"/>
            <a:ext cx="853122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241040"/>
            <a:ext cx="853122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126865"/>
            <a:ext cx="853122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013325"/>
            <a:ext cx="853122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864860"/>
            <a:ext cx="853122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b="28687"/>
          <a:stretch>
            <a:fillRect/>
          </a:stretch>
        </p:blipFill>
        <p:spPr>
          <a:xfrm>
            <a:off x="8112125" y="980440"/>
            <a:ext cx="3670300" cy="225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5" grpId="0" bldLvl="0" animBg="1"/>
      <p:bldP spid="18" grpId="0" bldLvl="0" animBg="1"/>
      <p:bldP spid="2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755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926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296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6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2132330"/>
            <a:ext cx="941705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271520"/>
            <a:ext cx="1068705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80068" cy="554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1988820"/>
            <a:ext cx="7341870" cy="144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72510"/>
            <a:ext cx="734187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0670" y="4509135"/>
            <a:ext cx="312356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04235" y="4509135"/>
            <a:ext cx="312356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135" y="5300980"/>
            <a:ext cx="312356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135" y="6092825"/>
            <a:ext cx="645160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653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0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0795" y="2317750"/>
            <a:ext cx="190881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7741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872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814936"/>
            <a:ext cx="2104231" cy="34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672327"/>
            <a:ext cx="6903022" cy="35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524375"/>
            <a:ext cx="6903085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796280"/>
            <a:ext cx="6903085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528964"/>
            <a:ext cx="295163" cy="31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866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404110"/>
            <a:ext cx="10504805" cy="133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263390"/>
            <a:ext cx="8009890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3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740" y="2708910"/>
            <a:ext cx="4419600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99740" y="3992245"/>
            <a:ext cx="4419600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6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132330"/>
            <a:ext cx="521652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95625"/>
            <a:ext cx="7197090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403725"/>
            <a:ext cx="7197090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06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3860800"/>
            <a:ext cx="2705100" cy="280416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18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48898"/>
          <a:stretch>
            <a:fillRect/>
          </a:stretch>
        </p:blipFill>
        <p:spPr>
          <a:xfrm>
            <a:off x="4799965" y="4148455"/>
            <a:ext cx="2664460" cy="239204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4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9384"/>
          <a:stretch>
            <a:fillRect/>
          </a:stretch>
        </p:blipFill>
        <p:spPr>
          <a:xfrm>
            <a:off x="5160010" y="3996690"/>
            <a:ext cx="2117725" cy="239204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19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77289"/>
            <a:ext cx="3437229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330421"/>
            <a:ext cx="3313450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216834"/>
            <a:ext cx="3960906" cy="36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1484630"/>
            <a:ext cx="2705100" cy="280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321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34364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087370"/>
            <a:ext cx="434467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961765"/>
            <a:ext cx="444563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5030106"/>
            <a:ext cx="7778992" cy="33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4" r="42873"/>
          <a:stretch>
            <a:fillRect/>
          </a:stretch>
        </p:blipFill>
        <p:spPr>
          <a:xfrm>
            <a:off x="7320280" y="1484630"/>
            <a:ext cx="2664460" cy="2883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r="48898"/>
          <a:stretch>
            <a:fillRect/>
          </a:stretch>
        </p:blipFill>
        <p:spPr>
          <a:xfrm>
            <a:off x="7320280" y="1576070"/>
            <a:ext cx="2846880" cy="25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6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454159"/>
            <a:ext cx="2542216" cy="29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50555"/>
            <a:ext cx="3370579" cy="28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227830"/>
            <a:ext cx="157988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4" r="42873"/>
          <a:stretch>
            <a:fillRect/>
          </a:stretch>
        </p:blipFill>
        <p:spPr>
          <a:xfrm>
            <a:off x="7752080" y="1224280"/>
            <a:ext cx="2664460" cy="28835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01825" y="4220845"/>
            <a:ext cx="170942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2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17730" cy="558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132330"/>
            <a:ext cx="851916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t="19764" r="11956"/>
          <a:stretch>
            <a:fillRect/>
          </a:stretch>
        </p:blipFill>
        <p:spPr>
          <a:xfrm>
            <a:off x="8813800" y="1772285"/>
            <a:ext cx="2663780" cy="28124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59384"/>
          <a:stretch>
            <a:fillRect/>
          </a:stretch>
        </p:blipFill>
        <p:spPr>
          <a:xfrm>
            <a:off x="8813800" y="1242695"/>
            <a:ext cx="2645126" cy="298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135" y="3140710"/>
            <a:ext cx="360807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4076700"/>
            <a:ext cx="360807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4940935"/>
            <a:ext cx="465328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135" y="5876925"/>
            <a:ext cx="465328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2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446361"/>
            <a:ext cx="285642" cy="3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04720"/>
            <a:ext cx="453453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t="19764" r="11956"/>
          <a:stretch>
            <a:fillRect/>
          </a:stretch>
        </p:blipFill>
        <p:spPr>
          <a:xfrm>
            <a:off x="8813800" y="1772285"/>
            <a:ext cx="2663780" cy="281241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3140710"/>
            <a:ext cx="755332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3932555"/>
            <a:ext cx="8587105" cy="180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5876925"/>
            <a:ext cx="7553325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0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426096"/>
            <a:ext cx="285642" cy="31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839470" y="2995930"/>
            <a:ext cx="10801395" cy="1875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3281483"/>
            <a:ext cx="285642" cy="30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85" r="71631" b="25472"/>
          <a:stretch>
            <a:fillRect/>
          </a:stretch>
        </p:blipFill>
        <p:spPr>
          <a:xfrm>
            <a:off x="8040370" y="3788410"/>
            <a:ext cx="2823210" cy="226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9"/>
          <a:stretch>
            <a:fillRect/>
          </a:stretch>
        </p:blipFill>
        <p:spPr>
          <a:xfrm>
            <a:off x="360045" y="1224280"/>
            <a:ext cx="10550023" cy="55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3716655"/>
            <a:ext cx="43116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71"/>
          <a:stretch>
            <a:fillRect/>
          </a:stretch>
        </p:blipFill>
        <p:spPr>
          <a:xfrm>
            <a:off x="360045" y="1224280"/>
            <a:ext cx="11339830" cy="4221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4690843"/>
            <a:ext cx="304685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0" r="39602" b="23114"/>
          <a:stretch>
            <a:fillRect/>
          </a:stretch>
        </p:blipFill>
        <p:spPr>
          <a:xfrm>
            <a:off x="7176135" y="4148455"/>
            <a:ext cx="2169795" cy="20421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23"/>
          <a:stretch>
            <a:fillRect/>
          </a:stretch>
        </p:blipFill>
        <p:spPr>
          <a:xfrm>
            <a:off x="360045" y="6090920"/>
            <a:ext cx="11339830" cy="702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2025-06-21T01:40:07Z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