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24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3140430"/>
            <a:ext cx="11340000" cy="76455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0134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07695" y="4549775"/>
            <a:ext cx="6483985" cy="342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45795" y="4975860"/>
            <a:ext cx="2553335" cy="302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45795" y="5353050"/>
            <a:ext cx="4341495" cy="329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45795" y="5753735"/>
            <a:ext cx="4417695" cy="329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48525" y="4364990"/>
            <a:ext cx="4467225" cy="1933575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288030" y="4958080"/>
            <a:ext cx="2553335" cy="317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7702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283335" y="1310005"/>
            <a:ext cx="4494530" cy="238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21945" y="1675130"/>
            <a:ext cx="3593465" cy="722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45" y="2520315"/>
            <a:ext cx="6964680" cy="948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1945" y="3576955"/>
            <a:ext cx="6552565" cy="1012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36180" y="908685"/>
            <a:ext cx="4467225" cy="1933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8" grpId="0" bldLvl="0" animBg="1"/>
      <p:bldP spid="13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3297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959596" y="2702205"/>
            <a:ext cx="190428" cy="2098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425894" y="2702205"/>
            <a:ext cx="199949" cy="2098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139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977515" y="1243330"/>
            <a:ext cx="1642745" cy="304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1945" y="1836420"/>
            <a:ext cx="2294255" cy="286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14" y="2444383"/>
            <a:ext cx="3513400" cy="2192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45" y="2863850"/>
            <a:ext cx="955040" cy="238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1945" y="3283585"/>
            <a:ext cx="2057400" cy="228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21914" y="3693369"/>
            <a:ext cx="4551234" cy="2383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21945" y="4131945"/>
            <a:ext cx="2034540" cy="219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21914" y="4532383"/>
            <a:ext cx="2323224" cy="2192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321914" y="4951890"/>
            <a:ext cx="3646700" cy="2192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700" t="39250" b="13977"/>
          <a:stretch>
            <a:fillRect/>
          </a:stretch>
        </p:blipFill>
        <p:spPr>
          <a:xfrm>
            <a:off x="8472170" y="908685"/>
            <a:ext cx="2075180" cy="1511935"/>
          </a:xfrm>
          <a:prstGeom prst="rect">
            <a:avLst/>
          </a:prstGeom>
        </p:spPr>
      </p:pic>
      <p:sp useBgFill="1">
        <p:nvSpPr>
          <p:cNvPr id="24" name="矩形 23"/>
          <p:cNvSpPr/>
          <p:nvPr/>
        </p:nvSpPr>
        <p:spPr bwMode="white">
          <a:xfrm>
            <a:off x="2616200" y="1734185"/>
            <a:ext cx="4357370" cy="476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1276985" y="2799715"/>
            <a:ext cx="3736340" cy="304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2379980" y="3207385"/>
            <a:ext cx="3564890" cy="304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2379980" y="4055745"/>
            <a:ext cx="1642745" cy="304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6384290" y="2348865"/>
            <a:ext cx="2168525" cy="3011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8760460" y="2564765"/>
            <a:ext cx="2820670" cy="3011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10" grpId="0" animBg="1"/>
      <p:bldP spid="11" grpId="0" bldLvl="0" animBg="1"/>
      <p:bldP spid="12" grpId="0" bldLvl="0" animBg="1"/>
      <p:bldP spid="15" grpId="0" animBg="1"/>
      <p:bldP spid="17" grpId="0" bldLvl="0" animBg="1"/>
      <p:bldP spid="18" grpId="0" animBg="1"/>
      <p:bldP spid="21" grpId="0" animBg="1"/>
      <p:bldP spid="24" grpId="0" bldLvl="0" animBg="1"/>
      <p:bldP spid="25" grpId="0" bldLvl="0" animBg="1"/>
      <p:bldP spid="26" grpId="0" bldLvl="0" animBg="1"/>
      <p:bldP spid="27" grpId="0" bldLvl="0" animBg="1"/>
      <p:bldP spid="28" grpId="0" bldLvl="0" animBg="1"/>
      <p:bldP spid="29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65</cp:revision>
  <dcterms:created xsi:type="dcterms:W3CDTF">2015-09-16T06:44:00Z</dcterms:created>
  <dcterms:modified xsi:type="dcterms:W3CDTF">2025-06-20T03:55:05Z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