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471930" y="3068955"/>
            <a:ext cx="9248140" cy="917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348728"/>
            <a:ext cx="1571032" cy="21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2796540"/>
            <a:ext cx="356108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845" y="4083685"/>
            <a:ext cx="262001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2132965"/>
            <a:ext cx="2466975" cy="16478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88030" y="4004945"/>
            <a:ext cx="262001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6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1862455"/>
            <a:ext cx="153670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3140075"/>
            <a:ext cx="258635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2001" y="1728000"/>
            <a:ext cx="2647950" cy="1524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53920" y="1700530"/>
            <a:ext cx="3723005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640" y="3068955"/>
            <a:ext cx="258635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5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338070"/>
            <a:ext cx="154622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845" y="3613785"/>
            <a:ext cx="257873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" y="3971925"/>
            <a:ext cx="431292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5337810"/>
            <a:ext cx="265493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132965"/>
            <a:ext cx="2028825" cy="16764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07895" y="2277110"/>
            <a:ext cx="382333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3580" y="3573145"/>
            <a:ext cx="262318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9785" y="5295900"/>
            <a:ext cx="257873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261235"/>
            <a:ext cx="154749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170" y="2711450"/>
            <a:ext cx="280860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140710"/>
            <a:ext cx="266446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220" y="3538855"/>
            <a:ext cx="413258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8215" y="3780155"/>
            <a:ext cx="280860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320" y="4458970"/>
            <a:ext cx="1247140" cy="2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2132965"/>
            <a:ext cx="28086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2078990"/>
            <a:ext cx="2638425" cy="19526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65500" y="3122295"/>
            <a:ext cx="284988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7850" y="4421505"/>
            <a:ext cx="413131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