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24" r:id="rId3"/>
    <p:sldId id="367" r:id="rId4"/>
    <p:sldId id="365" r:id="rId5"/>
    <p:sldId id="363" r:id="rId6"/>
    <p:sldId id="362" r:id="rId7"/>
    <p:sldId id="361" r:id="rId8"/>
    <p:sldId id="359" r:id="rId9"/>
    <p:sldId id="358" r:id="rId10"/>
    <p:sldId id="357" r:id="rId11"/>
    <p:sldId id="356" r:id="rId12"/>
    <p:sldId id="355" r:id="rId13"/>
    <p:sldId id="354" r:id="rId14"/>
    <p:sldId id="352" r:id="rId15"/>
    <p:sldId id="351" r:id="rId16"/>
    <p:sldId id="350" r:id="rId17"/>
    <p:sldId id="348" r:id="rId18"/>
    <p:sldId id="347" r:id="rId19"/>
    <p:sldId id="346" r:id="rId20"/>
    <p:sldId id="345" r:id="rId21"/>
    <p:sldId id="344" r:id="rId22"/>
    <p:sldId id="343" r:id="rId23"/>
    <p:sldId id="342" r:id="rId24"/>
    <p:sldId id="341" r:id="rId25"/>
    <p:sldId id="340" r:id="rId26"/>
    <p:sldId id="339" r:id="rId27"/>
    <p:sldId id="338" r:id="rId28"/>
    <p:sldId id="337" r:id="rId29"/>
    <p:sldId id="336" r:id="rId30"/>
    <p:sldId id="335" r:id="rId31"/>
    <p:sldId id="334" r:id="rId32"/>
    <p:sldId id="333" r:id="rId33"/>
    <p:sldId id="332" r:id="rId34"/>
    <p:sldId id="331" r:id="rId35"/>
    <p:sldId id="330" r:id="rId36"/>
    <p:sldId id="329" r:id="rId37"/>
    <p:sldId id="328" r:id="rId38"/>
    <p:sldId id="326" r:id="rId39"/>
    <p:sldId id="325" r:id="rId40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35" d="100"/>
          <a:sy n="35" d="100"/>
        </p:scale>
        <p:origin x="768" y="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1.png"/><Relationship Id="rId2" Type="http://schemas.openxmlformats.org/officeDocument/2006/relationships/image" Target="../media/image49.png"/><Relationship Id="rId1" Type="http://schemas.openxmlformats.org/officeDocument/2006/relationships/image" Target="../media/image52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1.png"/><Relationship Id="rId2" Type="http://schemas.openxmlformats.org/officeDocument/2006/relationships/image" Target="../media/image49.png"/><Relationship Id="rId1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30"/>
          <a:stretch>
            <a:fillRect/>
          </a:stretch>
        </p:blipFill>
        <p:spPr>
          <a:xfrm>
            <a:off x="2724150" y="2924810"/>
            <a:ext cx="6743745" cy="8623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30"/>
          <a:stretch>
            <a:fillRect/>
          </a:stretch>
        </p:blipFill>
        <p:spPr>
          <a:xfrm>
            <a:off x="911225" y="4077335"/>
            <a:ext cx="10418445" cy="258000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848"/>
          <a:stretch>
            <a:fillRect/>
          </a:stretch>
        </p:blipFill>
        <p:spPr>
          <a:xfrm>
            <a:off x="360045" y="1224280"/>
            <a:ext cx="11339830" cy="2853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4"/>
          <a:stretch>
            <a:fillRect/>
          </a:stretch>
        </p:blipFill>
        <p:spPr>
          <a:xfrm>
            <a:off x="1054735" y="2276475"/>
            <a:ext cx="10297205" cy="35833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142"/>
          <a:stretch>
            <a:fillRect/>
          </a:stretch>
        </p:blipFill>
        <p:spPr>
          <a:xfrm>
            <a:off x="334645" y="1413155"/>
            <a:ext cx="11339830" cy="679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4195" y="1557020"/>
            <a:ext cx="47371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93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25944" y="2906171"/>
            <a:ext cx="809319" cy="34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87" r="79040"/>
          <a:stretch>
            <a:fillRect/>
          </a:stretch>
        </p:blipFill>
        <p:spPr>
          <a:xfrm>
            <a:off x="4871720" y="3573425"/>
            <a:ext cx="2376850" cy="2960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912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9496" y="2112050"/>
            <a:ext cx="1666246" cy="296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780476"/>
            <a:ext cx="2551738" cy="40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55" t="22604" r="42215"/>
          <a:stretch>
            <a:fillRect/>
          </a:stretch>
        </p:blipFill>
        <p:spPr>
          <a:xfrm>
            <a:off x="4079875" y="3501390"/>
            <a:ext cx="4176395" cy="2960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59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58992" y="3585717"/>
            <a:ext cx="266599" cy="304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26"/>
          <a:stretch>
            <a:fillRect/>
          </a:stretch>
        </p:blipFill>
        <p:spPr>
          <a:xfrm>
            <a:off x="5951855" y="3357245"/>
            <a:ext cx="3957320" cy="3364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99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76926" y="4286891"/>
            <a:ext cx="257078" cy="305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074" b="14756"/>
          <a:stretch>
            <a:fillRect/>
          </a:stretch>
        </p:blipFill>
        <p:spPr>
          <a:xfrm>
            <a:off x="4583430" y="4592320"/>
            <a:ext cx="3009900" cy="2134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73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5440" y="3586458"/>
            <a:ext cx="1475818" cy="342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5" r="38409"/>
          <a:stretch>
            <a:fillRect/>
          </a:stretch>
        </p:blipFill>
        <p:spPr>
          <a:xfrm>
            <a:off x="4943475" y="3357245"/>
            <a:ext cx="2447880" cy="329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52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06700" y="4262065"/>
            <a:ext cx="1332997" cy="409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41" r="14442" b="14765"/>
          <a:stretch>
            <a:fillRect/>
          </a:stretch>
        </p:blipFill>
        <p:spPr>
          <a:xfrm>
            <a:off x="9408160" y="3933190"/>
            <a:ext cx="2088515" cy="2807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97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0755" y="4751705"/>
            <a:ext cx="5454650" cy="11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5845" y="6128385"/>
            <a:ext cx="552132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6169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2890" y="1999615"/>
            <a:ext cx="524446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98" t="51596"/>
          <a:stretch>
            <a:fillRect/>
          </a:stretch>
        </p:blipFill>
        <p:spPr>
          <a:xfrm>
            <a:off x="3719875" y="2853335"/>
            <a:ext cx="4740230" cy="2608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931"/>
          <a:stretch>
            <a:fillRect/>
          </a:stretch>
        </p:blipFill>
        <p:spPr>
          <a:xfrm>
            <a:off x="360045" y="1224280"/>
            <a:ext cx="11339830" cy="7648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41550"/>
            <a:ext cx="11340000" cy="424711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0795465" y="2084390"/>
            <a:ext cx="285642" cy="30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785944" y="5026894"/>
            <a:ext cx="295163" cy="323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90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3435447"/>
            <a:ext cx="2513652" cy="333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8695" y="3946525"/>
            <a:ext cx="6113145" cy="165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45541" y="5780345"/>
            <a:ext cx="4170377" cy="29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45845" y="6120765"/>
            <a:ext cx="362013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9825" y="3141345"/>
            <a:ext cx="2767988" cy="342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bldLvl="0" animBg="1"/>
      <p:bldP spid="19" grpId="0" animBg="1"/>
      <p:bldP spid="2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49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4034588"/>
            <a:ext cx="2827858" cy="36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9170" y="4644390"/>
            <a:ext cx="246570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5845" y="5121275"/>
            <a:ext cx="497967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5845" y="5708650"/>
            <a:ext cx="744601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17270" y="6310630"/>
            <a:ext cx="3554095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10" grpId="0" bldLvl="0" animBg="1"/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760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3150715"/>
            <a:ext cx="4160856" cy="295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95" t="33270" b="17379"/>
          <a:stretch>
            <a:fillRect/>
          </a:stretch>
        </p:blipFill>
        <p:spPr>
          <a:xfrm>
            <a:off x="4337685" y="3933190"/>
            <a:ext cx="3515995" cy="2736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6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745" y="2493010"/>
            <a:ext cx="515556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062" y="3283802"/>
            <a:ext cx="1856675" cy="286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062" y="3836897"/>
            <a:ext cx="3456272" cy="333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370" y="4361815"/>
            <a:ext cx="409067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7745" y="4878070"/>
            <a:ext cx="7423785" cy="173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294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025048"/>
            <a:ext cx="5255818" cy="286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502535"/>
            <a:ext cx="653161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87" t="23466" b="27253"/>
          <a:stretch>
            <a:fillRect/>
          </a:stretch>
        </p:blipFill>
        <p:spPr>
          <a:xfrm>
            <a:off x="5093335" y="3573145"/>
            <a:ext cx="2507615" cy="266446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655820" y="1196975"/>
            <a:ext cx="338264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94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8505" y="3426460"/>
            <a:ext cx="3025140" cy="295656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583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4162620"/>
            <a:ext cx="3608614" cy="333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792324"/>
            <a:ext cx="3046851" cy="34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1233805"/>
            <a:ext cx="3167380" cy="2928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61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96915" y="3933825"/>
            <a:ext cx="1495425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8010" y="4653280"/>
            <a:ext cx="3395980" cy="2141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46" r="55767"/>
          <a:stretch>
            <a:fillRect/>
          </a:stretch>
        </p:blipFill>
        <p:spPr>
          <a:xfrm>
            <a:off x="360045" y="2637435"/>
            <a:ext cx="5015910" cy="2380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890" y="2493010"/>
            <a:ext cx="4721860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610" y="2637155"/>
            <a:ext cx="4646930" cy="2930525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754"/>
          <a:stretch>
            <a:fillRect/>
          </a:stretch>
        </p:blipFill>
        <p:spPr>
          <a:xfrm>
            <a:off x="360045" y="1224280"/>
            <a:ext cx="11339830" cy="141315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407035" y="3284855"/>
            <a:ext cx="472186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5280" y="3717290"/>
            <a:ext cx="5210810" cy="130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360045" y="1224280"/>
            <a:ext cx="5520100" cy="39928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804670"/>
            <a:ext cx="5024755" cy="113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958465"/>
            <a:ext cx="3956050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644404"/>
            <a:ext cx="2332745" cy="295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216153"/>
            <a:ext cx="4189420" cy="304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806961"/>
            <a:ext cx="1942367" cy="27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3565" y="1009015"/>
            <a:ext cx="4646930" cy="293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70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2139497"/>
            <a:ext cx="352291" cy="30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r="56182"/>
          <a:stretch>
            <a:fillRect/>
          </a:stretch>
        </p:blipFill>
        <p:spPr>
          <a:xfrm>
            <a:off x="3575685" y="3573145"/>
            <a:ext cx="4968875" cy="288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99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2637155"/>
            <a:ext cx="2672080" cy="355854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5"/>
          <a:stretch>
            <a:fillRect/>
          </a:stretch>
        </p:blipFill>
        <p:spPr>
          <a:xfrm>
            <a:off x="360045" y="1224280"/>
            <a:ext cx="7823880" cy="41090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7035" y="1845310"/>
            <a:ext cx="313309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025" y="1341120"/>
            <a:ext cx="2400300" cy="33540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70" y="1341120"/>
            <a:ext cx="2541019" cy="3384000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335280" y="2371090"/>
            <a:ext cx="313309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2890" y="2924810"/>
            <a:ext cx="4449445" cy="245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1" grpId="0" bldLvl="0" animBg="1"/>
      <p:bldP spid="32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283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877695"/>
            <a:ext cx="471995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521777"/>
            <a:ext cx="1923324" cy="362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987675"/>
            <a:ext cx="577469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9735" y="1268730"/>
            <a:ext cx="2705100" cy="3779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10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907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943735"/>
            <a:ext cx="366712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516505"/>
            <a:ext cx="372491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098165"/>
            <a:ext cx="372491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656330"/>
            <a:ext cx="198247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1268730"/>
            <a:ext cx="2705100" cy="377952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304415" y="3679825"/>
            <a:ext cx="202946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  <p:bldP spid="14" grpId="0" bldLvl="0" animBg="1"/>
      <p:bldP spid="1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67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828165"/>
            <a:ext cx="684720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360930"/>
            <a:ext cx="684720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990215"/>
            <a:ext cx="684720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561715"/>
            <a:ext cx="275145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290394"/>
            <a:ext cx="6722115" cy="285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752340"/>
            <a:ext cx="684720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5328920"/>
            <a:ext cx="684720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071495" y="3578860"/>
            <a:ext cx="275145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3835" y="1647190"/>
            <a:ext cx="2672080" cy="3558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1" grpId="0" bldLvl="0" animBg="1"/>
      <p:bldP spid="13" grpId="0" animBg="1"/>
      <p:bldP spid="14" grpId="0" bldLvl="0" animBg="1"/>
      <p:bldP spid="16" grpId="0" bldLvl="0" animBg="1"/>
      <p:bldP spid="1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96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82569" y="4131621"/>
            <a:ext cx="618891" cy="343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95" r="71174"/>
          <a:stretch>
            <a:fillRect/>
          </a:stretch>
        </p:blipFill>
        <p:spPr>
          <a:xfrm>
            <a:off x="7967980" y="4004945"/>
            <a:ext cx="2949575" cy="2515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996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4581525"/>
            <a:ext cx="4249420" cy="216154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3163"/>
          </a:xfrm>
          <a:prstGeom prst="rect">
            <a:avLst/>
          </a:prstGeom>
        </p:spPr>
      </p:pic>
      <p:pic>
        <p:nvPicPr>
          <p:cNvPr id="2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09" r="9013"/>
          <a:stretch>
            <a:fillRect/>
          </a:stretch>
        </p:blipFill>
        <p:spPr>
          <a:xfrm>
            <a:off x="6816090" y="1412875"/>
            <a:ext cx="4748530" cy="25514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949450"/>
            <a:ext cx="335280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376805"/>
            <a:ext cx="6311265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979420"/>
            <a:ext cx="366585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370580"/>
            <a:ext cx="7109460" cy="166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5017770"/>
            <a:ext cx="418084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54021" b="19379"/>
          <a:stretch>
            <a:fillRect/>
          </a:stretch>
        </p:blipFill>
        <p:spPr>
          <a:xfrm>
            <a:off x="9336405" y="1484630"/>
            <a:ext cx="2180590" cy="194437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4583430" y="5040630"/>
            <a:ext cx="418084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bldLvl="0" animBg="1"/>
      <p:bldP spid="16" grpId="0" bldLvl="0" animBg="1"/>
      <p:bldP spid="19" grpId="0" bldLvl="0" animBg="1"/>
      <p:bldP spid="22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00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51855" y="1196975"/>
            <a:ext cx="326898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09" r="9013"/>
          <a:stretch>
            <a:fillRect/>
          </a:stretch>
        </p:blipFill>
        <p:spPr>
          <a:xfrm>
            <a:off x="3721735" y="3644900"/>
            <a:ext cx="4748530" cy="25514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54021" b="19379"/>
          <a:stretch>
            <a:fillRect/>
          </a:stretch>
        </p:blipFill>
        <p:spPr>
          <a:xfrm>
            <a:off x="6242050" y="3716655"/>
            <a:ext cx="2180590" cy="194437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407035" y="1701165"/>
            <a:ext cx="451802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2890" y="2204720"/>
            <a:ext cx="451802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2890" y="2766695"/>
            <a:ext cx="451802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4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1376552"/>
            <a:ext cx="285642" cy="305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13" r="32059"/>
          <a:stretch>
            <a:fillRect/>
          </a:stretch>
        </p:blipFill>
        <p:spPr>
          <a:xfrm>
            <a:off x="7319645" y="3068955"/>
            <a:ext cx="2736170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95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828163"/>
            <a:ext cx="285642" cy="30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80" r="3478" b="14004"/>
          <a:stretch>
            <a:fillRect/>
          </a:stretch>
        </p:blipFill>
        <p:spPr>
          <a:xfrm>
            <a:off x="4655820" y="3644900"/>
            <a:ext cx="3168650" cy="3096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41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2142175"/>
            <a:ext cx="304685" cy="306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76" r="71424"/>
          <a:stretch>
            <a:fillRect/>
          </a:stretch>
        </p:blipFill>
        <p:spPr>
          <a:xfrm>
            <a:off x="4511675" y="3501670"/>
            <a:ext cx="3240450" cy="27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41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2142175"/>
            <a:ext cx="304685" cy="315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47" t="16269" r="37770"/>
          <a:stretch>
            <a:fillRect/>
          </a:stretch>
        </p:blipFill>
        <p:spPr>
          <a:xfrm>
            <a:off x="4259580" y="3501390"/>
            <a:ext cx="3672160" cy="2964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4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187067"/>
            <a:ext cx="285642" cy="3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48" r="6238" b="14583"/>
          <a:stretch>
            <a:fillRect/>
          </a:stretch>
        </p:blipFill>
        <p:spPr>
          <a:xfrm>
            <a:off x="4439920" y="3357245"/>
            <a:ext cx="3312750" cy="3023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5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68060" y="4065408"/>
            <a:ext cx="304685" cy="314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2025-06-22T03:35:43Z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