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3308350" y="2564765"/>
            <a:ext cx="5575935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76635" y="2980690"/>
            <a:ext cx="2000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914140"/>
            <a:ext cx="21907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720" y="4856480"/>
            <a:ext cx="19050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515" y="2207260"/>
            <a:ext cx="330390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4561205"/>
            <a:ext cx="47415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58765" y="4561205"/>
            <a:ext cx="541528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4940935"/>
            <a:ext cx="92075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4940935"/>
            <a:ext cx="587057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5367655"/>
            <a:ext cx="459295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0175" y="5373370"/>
            <a:ext cx="531749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92338"/>
            <a:ext cx="228513" cy="2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059664"/>
            <a:ext cx="580806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82"/>
          <a:stretch>
            <a:fillRect/>
          </a:stretch>
        </p:blipFill>
        <p:spPr>
          <a:xfrm>
            <a:off x="5088255" y="4076700"/>
            <a:ext cx="208856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6"/>
          <a:stretch>
            <a:fillRect/>
          </a:stretch>
        </p:blipFill>
        <p:spPr>
          <a:xfrm>
            <a:off x="360045" y="1701445"/>
            <a:ext cx="11339830" cy="179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711854"/>
            <a:ext cx="2856423" cy="22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9" r="30284"/>
          <a:stretch>
            <a:fillRect/>
          </a:stretch>
        </p:blipFill>
        <p:spPr>
          <a:xfrm>
            <a:off x="3719830" y="3625850"/>
            <a:ext cx="4752295" cy="2597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53090"/>
          <a:stretch>
            <a:fillRect/>
          </a:stretch>
        </p:blipFill>
        <p:spPr>
          <a:xfrm>
            <a:off x="3769360" y="3496945"/>
            <a:ext cx="2183130" cy="2268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53090"/>
          <a:stretch>
            <a:fillRect/>
          </a:stretch>
        </p:blipFill>
        <p:spPr>
          <a:xfrm>
            <a:off x="6240145" y="3496945"/>
            <a:ext cx="2183130" cy="22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4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1367327"/>
            <a:ext cx="314206" cy="19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596" y="1806866"/>
            <a:ext cx="1656725" cy="2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501265"/>
            <a:ext cx="21907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6560" y="3902075"/>
            <a:ext cx="20002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3198652"/>
            <a:ext cx="3684785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637463"/>
            <a:ext cx="7988462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057196"/>
            <a:ext cx="9397632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4476750"/>
            <a:ext cx="589343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5345013"/>
            <a:ext cx="7569521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56635" y="5344795"/>
            <a:ext cx="49911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1045" y="5764530"/>
            <a:ext cx="122428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2630" y="5753100"/>
            <a:ext cx="86868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5595" y="5756275"/>
            <a:ext cx="112649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8120" y="5757545"/>
            <a:ext cx="273431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095" y="4342130"/>
            <a:ext cx="358330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3400" y="4342130"/>
            <a:ext cx="38366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4745990"/>
            <a:ext cx="286956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5685" y="4745990"/>
            <a:ext cx="19284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20055" y="4745990"/>
            <a:ext cx="110172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5589270"/>
            <a:ext cx="42430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44110" y="5200015"/>
            <a:ext cx="354203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6120" y="6452870"/>
            <a:ext cx="137350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79625" y="6491605"/>
            <a:ext cx="137350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53130" y="6472555"/>
            <a:ext cx="182816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04155" y="6501130"/>
            <a:ext cx="122174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00190" y="6462395"/>
            <a:ext cx="30264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