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7" r:id="rId4"/>
    <p:sldId id="334" r:id="rId5"/>
    <p:sldId id="333" r:id="rId6"/>
    <p:sldId id="332" r:id="rId7"/>
    <p:sldId id="330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991995" y="2997200"/>
            <a:ext cx="8441055" cy="1129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3038869"/>
            <a:ext cx="257078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2"/>
          <a:stretch>
            <a:fillRect/>
          </a:stretch>
        </p:blipFill>
        <p:spPr>
          <a:xfrm>
            <a:off x="3683635" y="4436745"/>
            <a:ext cx="4824730" cy="20751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78935"/>
            <a:ext cx="11340000" cy="4641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0680" y="4014325"/>
            <a:ext cx="418942" cy="22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1824990"/>
            <a:ext cx="286131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" y="2283460"/>
            <a:ext cx="41611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123228"/>
            <a:ext cx="3046851" cy="2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320" y="3552825"/>
            <a:ext cx="121094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1700530"/>
            <a:ext cx="28613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8810" y="3429000"/>
            <a:ext cx="20459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890778"/>
            <a:ext cx="257078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3738707"/>
            <a:ext cx="418942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8" r="32691"/>
          <a:stretch>
            <a:fillRect/>
          </a:stretch>
        </p:blipFill>
        <p:spPr>
          <a:xfrm>
            <a:off x="5303520" y="4076700"/>
            <a:ext cx="158428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3265975"/>
            <a:ext cx="6531687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39995"/>
            <a:ext cx="11340000" cy="9720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54105" y="5349926"/>
            <a:ext cx="209471" cy="2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79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00376"/>
            <a:ext cx="218992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/>
          <a:stretch>
            <a:fillRect/>
          </a:stretch>
        </p:blipFill>
        <p:spPr>
          <a:xfrm>
            <a:off x="3648075" y="4220845"/>
            <a:ext cx="4896530" cy="20504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9911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40050" y="3924389"/>
            <a:ext cx="542720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2247900"/>
            <a:ext cx="436499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2676525"/>
            <a:ext cx="194691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570" y="3105150"/>
            <a:ext cx="256984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3543300"/>
            <a:ext cx="519176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095" y="3982085"/>
            <a:ext cx="149479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4410075"/>
            <a:ext cx="1807210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2118995"/>
            <a:ext cx="2181225" cy="2514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160010" y="2204720"/>
            <a:ext cx="293306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765" y="2204720"/>
            <a:ext cx="133985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6055" y="2672715"/>
            <a:ext cx="121285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8905" y="2633345"/>
            <a:ext cx="121285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785" y="3061335"/>
            <a:ext cx="214884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1855" y="3500120"/>
            <a:ext cx="20097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61630" y="3500120"/>
            <a:ext cx="132016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86355" y="4370705"/>
            <a:ext cx="197040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30897" b="29263"/>
          <a:stretch>
            <a:fillRect/>
          </a:stretch>
        </p:blipFill>
        <p:spPr>
          <a:xfrm>
            <a:off x="3792220" y="4869180"/>
            <a:ext cx="481139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92535"/>
            <a:ext cx="4313198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40724"/>
            <a:ext cx="4379848" cy="108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418330"/>
            <a:ext cx="27470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847590"/>
            <a:ext cx="887349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286375"/>
            <a:ext cx="244792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2130" y="4384040"/>
            <a:ext cx="124587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8165" y="4321810"/>
            <a:ext cx="353123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3840" y="5247640"/>
            <a:ext cx="202882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6635" y="5225415"/>
            <a:ext cx="202882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