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8"/>
          <a:stretch>
            <a:fillRect/>
          </a:stretch>
        </p:blipFill>
        <p:spPr>
          <a:xfrm>
            <a:off x="2855595" y="2348865"/>
            <a:ext cx="6482080" cy="24707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81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781810"/>
            <a:ext cx="307086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437765"/>
            <a:ext cx="5428615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329940"/>
            <a:ext cx="496570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015105"/>
            <a:ext cx="429133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678045"/>
            <a:ext cx="420878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30725" y="4649470"/>
            <a:ext cx="420878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7" grpId="0" bldLvl="0" animBg="1"/>
      <p:bldP spid="19" grpId="0" bldLvl="0" animBg="1"/>
      <p:bldP spid="21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9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739945"/>
            <a:ext cx="218992" cy="2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16975" y="4665980"/>
            <a:ext cx="60007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73551" y="4761205"/>
            <a:ext cx="628413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1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614295"/>
            <a:ext cx="304673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3215640"/>
            <a:ext cx="304673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368165" y="2493010"/>
            <a:ext cx="304673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80325" y="2564765"/>
            <a:ext cx="398843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08570" y="3284855"/>
            <a:ext cx="398843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50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8715" y="2033641"/>
            <a:ext cx="257078" cy="2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745" y="4514850"/>
            <a:ext cx="325120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77934" y="4681646"/>
            <a:ext cx="1304433" cy="21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05445" y="4515485"/>
            <a:ext cx="294957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5373370"/>
            <a:ext cx="325120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005445" y="5300980"/>
            <a:ext cx="294957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  <p:bldP spid="2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977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02285" y="2780665"/>
            <a:ext cx="337693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2285" y="3500755"/>
            <a:ext cx="790829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8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54530"/>
            <a:ext cx="11340000" cy="1591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8236" y="1864243"/>
            <a:ext cx="228513" cy="2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25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150152"/>
            <a:ext cx="218992" cy="21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5113" y="3649183"/>
            <a:ext cx="199949" cy="20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78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96523" y="2501664"/>
            <a:ext cx="4675012" cy="2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1045" y="2417445"/>
            <a:ext cx="350266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25088" y="2921195"/>
            <a:ext cx="1523425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96523" y="3302587"/>
            <a:ext cx="2894508" cy="2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25088" y="3703049"/>
            <a:ext cx="3551486" cy="2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3068955"/>
            <a:ext cx="350266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41045" y="3860800"/>
            <a:ext cx="350266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animBg="1"/>
      <p:bldP spid="13" grpId="0" animBg="1"/>
      <p:bldP spid="16" grpId="0" animBg="1"/>
      <p:bldP spid="2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8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1" b="49916"/>
          <a:stretch>
            <a:fillRect/>
          </a:stretch>
        </p:blipFill>
        <p:spPr>
          <a:xfrm>
            <a:off x="4008165" y="4509135"/>
            <a:ext cx="4138885" cy="1872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