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7"/>
          <a:stretch>
            <a:fillRect/>
          </a:stretch>
        </p:blipFill>
        <p:spPr>
          <a:xfrm>
            <a:off x="1180465" y="2996565"/>
            <a:ext cx="9830435" cy="996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224280"/>
            <a:ext cx="10515600" cy="55168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43142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943371"/>
            <a:ext cx="8302670" cy="44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3623310"/>
            <a:ext cx="4903470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600511"/>
            <a:ext cx="4903526" cy="43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5276701"/>
            <a:ext cx="6969672" cy="2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002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671955"/>
            <a:ext cx="352800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393950"/>
            <a:ext cx="1624330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836545"/>
            <a:ext cx="616775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99720" y="3575050"/>
            <a:ext cx="124904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159250"/>
            <a:ext cx="888301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4" y="4954065"/>
            <a:ext cx="1942367" cy="2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4" y="5383356"/>
            <a:ext cx="4303677" cy="21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924935" y="1700530"/>
            <a:ext cx="353187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91360" y="2348865"/>
            <a:ext cx="162433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559560" y="3569970"/>
            <a:ext cx="3121025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6" grpId="0" bldLvl="0" animBg="1"/>
      <p:bldP spid="17" grpId="0" bldLvl="0" animBg="1"/>
      <p:bldP spid="23" grpId="0" animBg="1"/>
      <p:bldP spid="24" grpId="0" animBg="1"/>
      <p:bldP spid="2" grpId="0" bldLvl="0" animBg="1"/>
      <p:bldP spid="25" grpId="0" bldLvl="0" animBg="1"/>
      <p:bldP spid="2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13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72295" y="4239895"/>
            <a:ext cx="180975" cy="27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77455" y="4711700"/>
            <a:ext cx="409575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8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4121173"/>
            <a:ext cx="1628161" cy="219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525" y="4508500"/>
            <a:ext cx="994219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322478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439670" y="1268730"/>
            <a:ext cx="1202055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2733040"/>
            <a:ext cx="410019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4" y="3509218"/>
            <a:ext cx="2761209" cy="23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3938270"/>
            <a:ext cx="325120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1828800"/>
            <a:ext cx="5261610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573145" y="3932555"/>
            <a:ext cx="218567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2" grpId="0" bldLvl="0" animBg="1"/>
      <p:bldP spid="26" grpId="0" bldLvl="0" animBg="1"/>
      <p:bldP spid="28" grpId="0" bldLvl="0" animBg="1"/>
      <p:bldP spid="2" grpId="0" bldLvl="0" animBg="1"/>
      <p:bldP spid="2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36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7260" y="1196340"/>
            <a:ext cx="1454150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1770380"/>
            <a:ext cx="480250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2383790"/>
            <a:ext cx="401637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4" y="3197802"/>
            <a:ext cx="2646952" cy="219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3617595"/>
            <a:ext cx="310007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431540" y="3572510"/>
            <a:ext cx="115570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2" grpId="0" bldLvl="0" animBg="1"/>
      <p:bldP spid="26" grpId="0" animBg="1"/>
      <p:bldP spid="28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2025-06-20T14:56:51Z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