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3288030" y="1772920"/>
            <a:ext cx="5485765" cy="3481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71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579370"/>
            <a:ext cx="209471" cy="2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4"/>
          <a:stretch>
            <a:fillRect/>
          </a:stretch>
        </p:blipFill>
        <p:spPr>
          <a:xfrm>
            <a:off x="3035935" y="4364990"/>
            <a:ext cx="6120810" cy="18103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4895"/>
            <a:ext cx="11340000" cy="10130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81460" y="3505590"/>
            <a:ext cx="457027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0251" y="3945210"/>
            <a:ext cx="533197" cy="22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8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357110"/>
            <a:ext cx="218992" cy="2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4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807210"/>
            <a:ext cx="379920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2236470"/>
            <a:ext cx="265620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2682875"/>
            <a:ext cx="44856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3361690"/>
            <a:ext cx="288480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3757295"/>
            <a:ext cx="276098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320" y="4478020"/>
            <a:ext cx="3256280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42280"/>
            <a:ext cx="11340000" cy="97480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176322" y="5385634"/>
            <a:ext cx="199949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55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52846" y="2475960"/>
            <a:ext cx="409420" cy="2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r="13641"/>
          <a:stretch>
            <a:fillRect/>
          </a:stretch>
        </p:blipFill>
        <p:spPr>
          <a:xfrm>
            <a:off x="4907915" y="2924810"/>
            <a:ext cx="2376125" cy="181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1786912"/>
            <a:ext cx="209471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471" y="4906781"/>
            <a:ext cx="1104483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216785"/>
            <a:ext cx="19615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665" y="2205990"/>
            <a:ext cx="315150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2646045"/>
            <a:ext cx="14027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3615" y="2656840"/>
            <a:ext cx="203771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145" y="3086100"/>
            <a:ext cx="320738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44565" y="3075305"/>
            <a:ext cx="2447290" cy="166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9145" y="3493135"/>
            <a:ext cx="124206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0570" y="3933190"/>
            <a:ext cx="220916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9145" y="4362450"/>
            <a:ext cx="281813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9145" y="4812030"/>
            <a:ext cx="120015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82665" y="4802505"/>
            <a:ext cx="273240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9620" y="5231130"/>
            <a:ext cx="457009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82665" y="5178425"/>
            <a:ext cx="128460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63615" y="5673090"/>
            <a:ext cx="130429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1988820"/>
            <a:ext cx="1924050" cy="16764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178685" y="2635250"/>
            <a:ext cx="239204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21205" y="3493770"/>
            <a:ext cx="236283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79295" y="4792345"/>
            <a:ext cx="236283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392035" y="5166360"/>
            <a:ext cx="259588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916" y="2511898"/>
            <a:ext cx="399899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9874" y="2979357"/>
            <a:ext cx="418942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440" y="3933356"/>
            <a:ext cx="2132795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12613" b="34803"/>
          <a:stretch>
            <a:fillRect/>
          </a:stretch>
        </p:blipFill>
        <p:spPr>
          <a:xfrm>
            <a:off x="3792220" y="4509135"/>
            <a:ext cx="488378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65935"/>
            <a:ext cx="3418205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194560"/>
            <a:ext cx="235204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33980"/>
            <a:ext cx="208534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87675"/>
            <a:ext cx="636524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43655"/>
            <a:ext cx="145923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61180"/>
            <a:ext cx="217106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81175" y="3843655"/>
            <a:ext cx="145923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  <p:bldP spid="1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