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2494915" y="2420620"/>
            <a:ext cx="7201535" cy="22802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7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554605"/>
            <a:ext cx="2190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7585" y="3488690"/>
            <a:ext cx="20955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57585" y="4422775"/>
            <a:ext cx="20955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8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1890952"/>
            <a:ext cx="1656725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13" y="1890952"/>
            <a:ext cx="1904282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6095" y="3434472"/>
            <a:ext cx="3056372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220" y="3437890"/>
            <a:ext cx="346011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3778" y="4758850"/>
            <a:ext cx="3656221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5440" y="5187605"/>
            <a:ext cx="2113753" cy="2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6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901128"/>
            <a:ext cx="218992" cy="20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5894" y="2835755"/>
            <a:ext cx="609370" cy="20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292" y="3741772"/>
            <a:ext cx="3770478" cy="2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8155" y="4133850"/>
            <a:ext cx="205486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3520" y="4572635"/>
            <a:ext cx="417576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71825" y="5019040"/>
            <a:ext cx="76835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30428" y="6135563"/>
            <a:ext cx="2066146" cy="2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59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460" y="1922145"/>
            <a:ext cx="22923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1687" y="2958585"/>
            <a:ext cx="2827858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7531" y="4521619"/>
            <a:ext cx="4141813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4683640"/>
            <a:ext cx="2827858" cy="4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08825" y="4959985"/>
            <a:ext cx="282003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5760" y="5236845"/>
            <a:ext cx="315531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74840" y="5407660"/>
            <a:ext cx="445897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60260" y="5836920"/>
            <a:ext cx="21882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426102"/>
            <a:ext cx="7388614" cy="2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3675" y="3780790"/>
            <a:ext cx="668528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330" y="4150995"/>
            <a:ext cx="168084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4639498"/>
            <a:ext cx="5246297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1045" y="3780790"/>
            <a:ext cx="71945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9175" y="4149090"/>
            <a:ext cx="223901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animBg="1"/>
      <p:bldP spid="2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94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44685" y="2980589"/>
            <a:ext cx="228513" cy="1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/>
          <a:stretch>
            <a:fillRect/>
          </a:stretch>
        </p:blipFill>
        <p:spPr>
          <a:xfrm>
            <a:off x="767715" y="3858260"/>
            <a:ext cx="11089050" cy="9531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28123" y="4458347"/>
            <a:ext cx="190428" cy="2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8" t="18266" r="28457" b="30330"/>
          <a:stretch>
            <a:fillRect/>
          </a:stretch>
        </p:blipFill>
        <p:spPr>
          <a:xfrm>
            <a:off x="6960235" y="4293235"/>
            <a:ext cx="5256530" cy="212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084320"/>
            <a:ext cx="92925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4796790"/>
            <a:ext cx="92925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78"/>
          <a:stretch>
            <a:fillRect/>
          </a:stretch>
        </p:blipFill>
        <p:spPr>
          <a:xfrm>
            <a:off x="1775460" y="5445125"/>
            <a:ext cx="3744640" cy="129730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79425" y="5360670"/>
            <a:ext cx="92925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425" y="6143625"/>
            <a:ext cx="92925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