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136775" y="2564765"/>
            <a:ext cx="7918450" cy="16694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4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745" y="2506980"/>
            <a:ext cx="41890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3277235"/>
            <a:ext cx="28308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745" y="4001770"/>
            <a:ext cx="33750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388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651760"/>
            <a:ext cx="36220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4855"/>
            <a:ext cx="36220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4006850"/>
            <a:ext cx="36220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451985"/>
            <a:ext cx="36220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654790"/>
            <a:ext cx="1828110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002915"/>
            <a:ext cx="163512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3696335"/>
            <a:ext cx="27127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364990"/>
            <a:ext cx="291084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4385" y="5661025"/>
            <a:ext cx="27127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634615"/>
            <a:ext cx="30353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51200"/>
            <a:ext cx="30353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933190"/>
            <a:ext cx="30353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4653280"/>
            <a:ext cx="30353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983740"/>
            <a:ext cx="23609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547950"/>
            <a:ext cx="1513904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320" y="2921635"/>
            <a:ext cx="39357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561590"/>
            <a:ext cx="290068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6745" y="3011170"/>
            <a:ext cx="396684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745" y="3573145"/>
            <a:ext cx="396684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2060575"/>
            <a:ext cx="386397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140710"/>
            <a:ext cx="504761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