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9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376805" y="2924810"/>
            <a:ext cx="7437755" cy="1007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4620507"/>
            <a:ext cx="1123526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74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6528435" y="3717290"/>
            <a:ext cx="4728255" cy="2039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347210"/>
            <a:ext cx="42278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185" y="5382260"/>
            <a:ext cx="203327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90335" y="4424045"/>
            <a:ext cx="49206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9951" y="5327623"/>
            <a:ext cx="2742166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744470"/>
            <a:ext cx="59918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3589545"/>
            <a:ext cx="3475314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4333547"/>
            <a:ext cx="3694307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1385" y="4899025"/>
            <a:ext cx="17945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1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73325"/>
            <a:ext cx="741997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572510"/>
            <a:ext cx="741997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739640"/>
            <a:ext cx="741997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2022475"/>
            <a:ext cx="499491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2845097"/>
            <a:ext cx="4713098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3560287"/>
            <a:ext cx="3960906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541" y="4313621"/>
            <a:ext cx="3275365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845" y="4862830"/>
            <a:ext cx="27120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4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2575" y="1968500"/>
            <a:ext cx="342900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995" y="2811780"/>
            <a:ext cx="30657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995" y="3526155"/>
            <a:ext cx="19710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6270" y="4225925"/>
            <a:ext cx="125412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4302125"/>
            <a:ext cx="59499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5205089"/>
            <a:ext cx="1399647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60550"/>
            <a:ext cx="19475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40330"/>
            <a:ext cx="476694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29000"/>
            <a:ext cx="41916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2713355"/>
            <a:ext cx="60464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060" y="3375660"/>
            <a:ext cx="54775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4312310"/>
            <a:ext cx="8055113" cy="3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895" y="4950460"/>
            <a:ext cx="520192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5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2085" y="2078355"/>
            <a:ext cx="490093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695" y="2734310"/>
            <a:ext cx="313245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700" y="3514090"/>
            <a:ext cx="18167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8120" y="4162425"/>
            <a:ext cx="40563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85"/>
          <a:stretch>
            <a:fillRect/>
          </a:stretch>
        </p:blipFill>
        <p:spPr>
          <a:xfrm>
            <a:off x="360045" y="1224280"/>
            <a:ext cx="11339830" cy="692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7986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66901" y="2079772"/>
            <a:ext cx="304685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5321869"/>
            <a:ext cx="2980201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09" t="35411" r="5827" b="5367"/>
          <a:stretch>
            <a:fillRect/>
          </a:stretch>
        </p:blipFill>
        <p:spPr>
          <a:xfrm>
            <a:off x="8328025" y="5012690"/>
            <a:ext cx="2237105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98115"/>
            <a:ext cx="723074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90811"/>
            <a:ext cx="6712594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00625"/>
            <a:ext cx="43370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4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77909"/>
            <a:ext cx="1656725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64723"/>
            <a:ext cx="514156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29000"/>
            <a:ext cx="58661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09" t="35411" r="5827" b="5367"/>
          <a:stretch>
            <a:fillRect/>
          </a:stretch>
        </p:blipFill>
        <p:spPr>
          <a:xfrm>
            <a:off x="7988935" y="1700530"/>
            <a:ext cx="2817495" cy="220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1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3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47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8"/>
          <a:stretch>
            <a:fillRect/>
          </a:stretch>
        </p:blipFill>
        <p:spPr>
          <a:xfrm>
            <a:off x="360045" y="1224280"/>
            <a:ext cx="11339830" cy="3572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49780"/>
            <a:ext cx="80244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82110"/>
            <a:ext cx="1085659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644140"/>
            <a:ext cx="802449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945" y="3383280"/>
            <a:ext cx="80244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623570" y="2060575"/>
            <a:ext cx="10513105" cy="2660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2132330"/>
            <a:ext cx="68033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325" y="2708910"/>
            <a:ext cx="10709910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12"/>
          <a:stretch>
            <a:fillRect/>
          </a:stretch>
        </p:blipFill>
        <p:spPr>
          <a:xfrm>
            <a:off x="479425" y="1420775"/>
            <a:ext cx="11339830" cy="6398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41325" y="4220845"/>
            <a:ext cx="68033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0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550920"/>
            <a:ext cx="35750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654" y="4461658"/>
            <a:ext cx="4027556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654" y="5175848"/>
            <a:ext cx="2313702" cy="3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0654" y="5918605"/>
            <a:ext cx="2732644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7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253469"/>
            <a:ext cx="285642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4550713"/>
            <a:ext cx="314206" cy="3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47894"/>
            <a:ext cx="7579042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62246"/>
            <a:ext cx="2447002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76598"/>
            <a:ext cx="2970680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61155"/>
            <a:ext cx="66344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995776"/>
            <a:ext cx="5360554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519167"/>
            <a:ext cx="352291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4308974"/>
            <a:ext cx="295163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535" y="2275205"/>
            <a:ext cx="35242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5160" y="3810635"/>
            <a:ext cx="28575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635" y="2123440"/>
            <a:ext cx="2857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535" y="3662045"/>
            <a:ext cx="3524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225682"/>
            <a:ext cx="304685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2244084"/>
            <a:ext cx="685541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830" y="2912745"/>
            <a:ext cx="16471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201" y="3883845"/>
            <a:ext cx="685541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4646524"/>
            <a:ext cx="2761209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216856"/>
            <a:ext cx="485591" cy="3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1550" y="3543935"/>
            <a:ext cx="1884045" cy="10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