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r="65292" b="74770"/>
          <a:stretch>
            <a:fillRect/>
          </a:stretch>
        </p:blipFill>
        <p:spPr>
          <a:xfrm>
            <a:off x="4152265" y="1845310"/>
            <a:ext cx="3988435" cy="782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5" t="35734" r="31000"/>
          <a:stretch>
            <a:fillRect/>
          </a:stretch>
        </p:blipFill>
        <p:spPr>
          <a:xfrm>
            <a:off x="3501073" y="3041015"/>
            <a:ext cx="5290820" cy="199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45436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55190" y="3120390"/>
            <a:ext cx="108331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68725" y="3058795"/>
            <a:ext cx="1097280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770" y="4940300"/>
            <a:ext cx="4671060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62830" y="5084445"/>
            <a:ext cx="212725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9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3352243"/>
            <a:ext cx="218992" cy="20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24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17220" y="2496820"/>
            <a:ext cx="399034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6745" y="3290570"/>
            <a:ext cx="175387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5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758" y="1968070"/>
            <a:ext cx="228513" cy="2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05743" y="3370357"/>
            <a:ext cx="742670" cy="2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745" y="5132070"/>
            <a:ext cx="130937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91995" y="5013325"/>
            <a:ext cx="94297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34970" y="5085080"/>
            <a:ext cx="115697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52265" y="5085080"/>
            <a:ext cx="115697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2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3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8060" y="1886585"/>
            <a:ext cx="22860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00604" y="3332817"/>
            <a:ext cx="1809067" cy="25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69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8715" y="1886227"/>
            <a:ext cx="257078" cy="20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56815"/>
            <a:ext cx="11340000" cy="20615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62921" y="3683903"/>
            <a:ext cx="418942" cy="2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84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38630" y="2885440"/>
            <a:ext cx="117094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6473" y="3888120"/>
            <a:ext cx="190428" cy="20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7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775" y="1916430"/>
            <a:ext cx="396113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2493010"/>
            <a:ext cx="396113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325" y="2924810"/>
            <a:ext cx="410908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83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