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51636"/>
          <a:stretch>
            <a:fillRect/>
          </a:stretch>
        </p:blipFill>
        <p:spPr>
          <a:xfrm>
            <a:off x="767715" y="3140710"/>
            <a:ext cx="10761345" cy="704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695" y="2184400"/>
            <a:ext cx="158623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2625090"/>
            <a:ext cx="220535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795" y="3068955"/>
            <a:ext cx="278003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2169160"/>
            <a:ext cx="158623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3840" y="2636520"/>
            <a:ext cx="129600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8300" y="2613025"/>
            <a:ext cx="158623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31310" y="2625090"/>
            <a:ext cx="126000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255520"/>
            <a:ext cx="321310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975" y="2204720"/>
            <a:ext cx="280479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055" y="2632710"/>
            <a:ext cx="65976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4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3063875"/>
            <a:ext cx="265493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3488690"/>
            <a:ext cx="122428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943350"/>
            <a:ext cx="19767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795" y="4359910"/>
            <a:ext cx="231394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605" y="4823460"/>
            <a:ext cx="317944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4310" y="5265420"/>
            <a:ext cx="222821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4310" y="5694045"/>
            <a:ext cx="111379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4310" y="6110605"/>
            <a:ext cx="83820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4310" y="6548755"/>
            <a:ext cx="55245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3044190"/>
            <a:ext cx="236474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79600" y="3500755"/>
            <a:ext cx="236474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68905" y="3930015"/>
            <a:ext cx="194373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327910"/>
            <a:ext cx="263525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2766695"/>
            <a:ext cx="431673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206115"/>
            <a:ext cx="420243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634740"/>
            <a:ext cx="242570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20" y="4062095"/>
            <a:ext cx="168084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320" y="4420235"/>
            <a:ext cx="249301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2040" y="4060190"/>
            <a:ext cx="381444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2025-06-20T06:32:36Z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