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9" r:id="rId3"/>
    <p:sldId id="330" r:id="rId4"/>
    <p:sldId id="331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2156" r="57671" b="89833"/>
          <a:stretch>
            <a:fillRect/>
          </a:stretch>
        </p:blipFill>
        <p:spPr>
          <a:xfrm>
            <a:off x="2697480" y="3068955"/>
            <a:ext cx="6796405" cy="7150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8"/>
          <a:stretch>
            <a:fillRect/>
          </a:stretch>
        </p:blipFill>
        <p:spPr>
          <a:xfrm>
            <a:off x="360045" y="1557935"/>
            <a:ext cx="11339830" cy="4844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29080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2995930"/>
            <a:ext cx="947674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425" y="3547745"/>
            <a:ext cx="461264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2025-06-22T07:07:25Z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