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3875"/>
            <a:ext cx="11520000" cy="7301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27935"/>
            <a:ext cx="11340000" cy="44887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40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3212465"/>
            <a:ext cx="277304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2276475"/>
            <a:ext cx="4471670" cy="373253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07035" y="4148455"/>
            <a:ext cx="277304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012690"/>
            <a:ext cx="514413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5948680"/>
            <a:ext cx="514413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1"/>
          <a:stretch>
            <a:fillRect/>
          </a:stretch>
        </p:blipFill>
        <p:spPr>
          <a:xfrm>
            <a:off x="6743745" y="980440"/>
            <a:ext cx="5219655" cy="44888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420620"/>
            <a:ext cx="59867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3356610"/>
            <a:ext cx="59867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364990"/>
            <a:ext cx="59867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734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711450" y="2204720"/>
            <a:ext cx="267398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1"/>
          <a:stretch>
            <a:fillRect/>
          </a:stretch>
        </p:blipFill>
        <p:spPr>
          <a:xfrm>
            <a:off x="6671990" y="1988820"/>
            <a:ext cx="5219655" cy="44888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3068955"/>
            <a:ext cx="37287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076700"/>
            <a:ext cx="37287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4940935"/>
            <a:ext cx="62845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4292600"/>
            <a:ext cx="2971800" cy="23698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3212465"/>
            <a:ext cx="568960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830"/>
          <a:stretch>
            <a:fillRect/>
          </a:stretch>
        </p:blipFill>
        <p:spPr>
          <a:xfrm>
            <a:off x="6671945" y="1407795"/>
            <a:ext cx="4345305" cy="364109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4076700"/>
            <a:ext cx="6322060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76475"/>
            <a:ext cx="103955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05" b="19638"/>
          <a:stretch>
            <a:fillRect/>
          </a:stretch>
        </p:blipFill>
        <p:spPr>
          <a:xfrm>
            <a:off x="6816090" y="2924810"/>
            <a:ext cx="4432300" cy="324040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135" y="2996565"/>
            <a:ext cx="59518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3850640"/>
            <a:ext cx="59518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990" y="4796790"/>
            <a:ext cx="59518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276475"/>
            <a:ext cx="520382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05" b="19638"/>
          <a:stretch>
            <a:fillRect/>
          </a:stretch>
        </p:blipFill>
        <p:spPr>
          <a:xfrm>
            <a:off x="7267575" y="1844675"/>
            <a:ext cx="4432300" cy="324040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3077210"/>
            <a:ext cx="67005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3932555"/>
            <a:ext cx="67005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868545"/>
            <a:ext cx="67005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240"/>
            <a:ext cx="11520000" cy="17642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836295"/>
            <a:ext cx="2680335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4220845"/>
            <a:ext cx="269240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412240"/>
            <a:ext cx="4408589" cy="3312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052445" y="4222750"/>
            <a:ext cx="37776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492375"/>
            <a:ext cx="583311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/>
          <a:stretch>
            <a:fillRect/>
          </a:stretch>
        </p:blipFill>
        <p:spPr>
          <a:xfrm>
            <a:off x="7176180" y="1224280"/>
            <a:ext cx="4523695" cy="36912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0175" y="3429000"/>
            <a:ext cx="583311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3356610"/>
            <a:ext cx="420751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/>
          <a:stretch>
            <a:fillRect/>
          </a:stretch>
        </p:blipFill>
        <p:spPr>
          <a:xfrm>
            <a:off x="6671990" y="3068955"/>
            <a:ext cx="4523695" cy="369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4080" y="5348061"/>
            <a:ext cx="333249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45" b="27728"/>
          <a:stretch>
            <a:fillRect/>
          </a:stretch>
        </p:blipFill>
        <p:spPr>
          <a:xfrm>
            <a:off x="8543925" y="4220845"/>
            <a:ext cx="252031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351894"/>
            <a:ext cx="818841" cy="46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t="15973" r="11737" b="29489"/>
          <a:stretch>
            <a:fillRect/>
          </a:stretch>
        </p:blipFill>
        <p:spPr>
          <a:xfrm>
            <a:off x="3431540" y="3202305"/>
            <a:ext cx="532828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76700"/>
            <a:ext cx="2903220" cy="24231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2025-06-21T12:48:33Z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