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302" r:id="rId3"/>
    <p:sldId id="343" r:id="rId4"/>
    <p:sldId id="341" r:id="rId5"/>
    <p:sldId id="339" r:id="rId6"/>
    <p:sldId id="338" r:id="rId7"/>
    <p:sldId id="337" r:id="rId8"/>
    <p:sldId id="336" r:id="rId9"/>
    <p:sldId id="335" r:id="rId10"/>
    <p:sldId id="332" r:id="rId11"/>
    <p:sldId id="331" r:id="rId12"/>
    <p:sldId id="330" r:id="rId13"/>
    <p:sldId id="329" r:id="rId14"/>
    <p:sldId id="328" r:id="rId15"/>
    <p:sldId id="327" r:id="rId16"/>
    <p:sldId id="326" r:id="rId17"/>
    <p:sldId id="325" r:id="rId18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gs" Target="tags/tag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handoutMaster" Target="handoutMasters/handoutMaster1.xml"/><Relationship Id="rId2" Type="http://schemas.openxmlformats.org/officeDocument/2006/relationships/theme" Target="theme/theme1.xml"/><Relationship Id="rId19" Type="http://schemas.openxmlformats.org/officeDocument/2006/relationships/notesMaster" Target="notesMasters/notesMaster1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5915" y="3118485"/>
            <a:ext cx="11520000" cy="621024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887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368675" y="4897755"/>
            <a:ext cx="4902835" cy="643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374" r="29722" b="22222"/>
          <a:stretch>
            <a:fillRect/>
          </a:stretch>
        </p:blipFill>
        <p:spPr>
          <a:xfrm>
            <a:off x="9120505" y="4652645"/>
            <a:ext cx="2149475" cy="20332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75937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39920" y="3999865"/>
            <a:ext cx="3352800" cy="271272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0140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787204" y="1605250"/>
            <a:ext cx="380856" cy="305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19600" y="3356610"/>
            <a:ext cx="3352800" cy="27127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4971"/>
          <a:stretch>
            <a:fillRect/>
          </a:stretch>
        </p:blipFill>
        <p:spPr>
          <a:xfrm>
            <a:off x="360045" y="1224280"/>
            <a:ext cx="6240190" cy="274637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00190" y="1268730"/>
            <a:ext cx="3352800" cy="271272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2031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951855" y="908685"/>
            <a:ext cx="5226685" cy="1871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07035" y="3068955"/>
            <a:ext cx="5731510" cy="560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0" name="图片 4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07935" y="692150"/>
            <a:ext cx="2849245" cy="2305050"/>
          </a:xfrm>
          <a:prstGeom prst="rect">
            <a:avLst/>
          </a:prstGeom>
        </p:spPr>
      </p:pic>
      <p:sp useBgFill="1">
        <p:nvSpPr>
          <p:cNvPr id="51" name="矩形 50"/>
          <p:cNvSpPr/>
          <p:nvPr/>
        </p:nvSpPr>
        <p:spPr bwMode="white">
          <a:xfrm>
            <a:off x="6240145" y="2997200"/>
            <a:ext cx="4712335" cy="560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2" name="矩形 51"/>
          <p:cNvSpPr/>
          <p:nvPr/>
        </p:nvSpPr>
        <p:spPr bwMode="white">
          <a:xfrm>
            <a:off x="191135" y="3860800"/>
            <a:ext cx="10683875" cy="2325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51" grpId="0" bldLvl="0" animBg="1"/>
      <p:bldP spid="52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6656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53365" y="2924810"/>
            <a:ext cx="10838815" cy="819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0" name="图片 4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40145" y="4148455"/>
            <a:ext cx="2849245" cy="2305050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46990" y="3716655"/>
            <a:ext cx="1322705" cy="819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white">
          <a:xfrm>
            <a:off x="1369695" y="3716655"/>
            <a:ext cx="2767965" cy="819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37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4843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04165" y="2952750"/>
            <a:ext cx="10694670" cy="1519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0" name="图片 4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71695" y="4292600"/>
            <a:ext cx="2849245" cy="2305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34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085060"/>
            <a:ext cx="11340000" cy="3366562"/>
          </a:xfrm>
          <a:prstGeom prst="rect">
            <a:avLst/>
          </a:prstGeom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82687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63525" y="2132330"/>
            <a:ext cx="3941445" cy="690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0375"/>
          <a:stretch>
            <a:fillRect/>
          </a:stretch>
        </p:blipFill>
        <p:spPr>
          <a:xfrm>
            <a:off x="8616315" y="4436745"/>
            <a:ext cx="1680845" cy="2334260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8559800" y="4580890"/>
            <a:ext cx="2042795" cy="2190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19380" y="2996565"/>
            <a:ext cx="8616950" cy="690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91135" y="3789045"/>
            <a:ext cx="11306810" cy="690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6990" y="4632960"/>
            <a:ext cx="3941445" cy="690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4079875" y="4632960"/>
            <a:ext cx="3497580" cy="690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320" r="23249"/>
          <a:stretch>
            <a:fillRect/>
          </a:stretch>
        </p:blipFill>
        <p:spPr>
          <a:xfrm>
            <a:off x="4943475" y="4508500"/>
            <a:ext cx="2376170" cy="2200275"/>
          </a:xfrm>
          <a:prstGeom prst="rect">
            <a:avLst/>
          </a:prstGeom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075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584065" y="4436745"/>
            <a:ext cx="3094355" cy="2312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4799965" y="1988820"/>
            <a:ext cx="4443095" cy="847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191135" y="2852420"/>
            <a:ext cx="4443095" cy="847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360045" y="3572510"/>
            <a:ext cx="10610215" cy="847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32" grpId="0" bldLvl="0" animBg="1"/>
      <p:bldP spid="33" grpId="0" bldLvl="0" animBg="1"/>
      <p:bldP spid="3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8875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534410" y="3068955"/>
            <a:ext cx="7322185" cy="525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967" r="23249" b="18182"/>
          <a:stretch>
            <a:fillRect/>
          </a:stretch>
        </p:blipFill>
        <p:spPr>
          <a:xfrm>
            <a:off x="5015865" y="5273675"/>
            <a:ext cx="2093595" cy="1539240"/>
          </a:xfrm>
          <a:prstGeom prst="rect">
            <a:avLst/>
          </a:prstGeom>
        </p:spPr>
      </p:pic>
      <p:sp useBgFill="1">
        <p:nvSpPr>
          <p:cNvPr id="52" name="矩形 51"/>
          <p:cNvSpPr/>
          <p:nvPr/>
        </p:nvSpPr>
        <p:spPr bwMode="white">
          <a:xfrm>
            <a:off x="10920730" y="3068955"/>
            <a:ext cx="727075" cy="525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3" name="矩形 52"/>
          <p:cNvSpPr/>
          <p:nvPr/>
        </p:nvSpPr>
        <p:spPr bwMode="white">
          <a:xfrm>
            <a:off x="263525" y="3788410"/>
            <a:ext cx="3304540" cy="633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4" name="矩形 53"/>
          <p:cNvSpPr/>
          <p:nvPr/>
        </p:nvSpPr>
        <p:spPr bwMode="white">
          <a:xfrm>
            <a:off x="335280" y="4652645"/>
            <a:ext cx="10988675" cy="591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52" grpId="0" bldLvl="0" animBg="1"/>
      <p:bldP spid="53" grpId="0" bldLvl="0" animBg="1"/>
      <p:bldP spid="5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4515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569085" y="5686425"/>
            <a:ext cx="4799330" cy="720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2093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24231" y="3237122"/>
            <a:ext cx="1409168" cy="5152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97934" y="4153045"/>
            <a:ext cx="1075919" cy="4579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0953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834" b="23427"/>
          <a:stretch>
            <a:fillRect/>
          </a:stretch>
        </p:blipFill>
        <p:spPr>
          <a:xfrm>
            <a:off x="8184515" y="116840"/>
            <a:ext cx="1856105" cy="2191385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70" y="4940655"/>
            <a:ext cx="11340000" cy="177187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409766" y="5216915"/>
            <a:ext cx="361812" cy="4096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618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13510" y="4051935"/>
            <a:ext cx="450850" cy="548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66</cp:revision>
  <dcterms:created xsi:type="dcterms:W3CDTF">2015-09-16T06:44:00Z</dcterms:created>
  <dcterms:modified xsi:type="dcterms:W3CDTF">2025-06-22T04:36:35Z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