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 b="53610"/>
          <a:stretch>
            <a:fillRect/>
          </a:stretch>
        </p:blipFill>
        <p:spPr>
          <a:xfrm>
            <a:off x="2377440" y="3054985"/>
            <a:ext cx="7437120" cy="7480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552700"/>
            <a:ext cx="187579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2500" y="2553335"/>
            <a:ext cx="207581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7780" y="2623820"/>
            <a:ext cx="201866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695" y="2553970"/>
            <a:ext cx="226885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68513" y="3072831"/>
            <a:ext cx="714105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3979" y="3072831"/>
            <a:ext cx="656977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10775" y="3072765"/>
            <a:ext cx="120015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4815" y="4382135"/>
            <a:ext cx="265874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47435" y="4361180"/>
            <a:ext cx="303847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04620" y="4815205"/>
            <a:ext cx="122110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75500" y="4794250"/>
            <a:ext cx="95377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51610" y="5232400"/>
            <a:ext cx="57467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6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67780" y="2233930"/>
            <a:ext cx="370141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220" y="2510155"/>
            <a:ext cx="251587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4080" y="3015615"/>
            <a:ext cx="285877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1585" y="3225165"/>
            <a:ext cx="16852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09700" y="3948430"/>
            <a:ext cx="582930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44080" y="3655060"/>
            <a:ext cx="251269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44080" y="4385310"/>
            <a:ext cx="1199515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44080" y="4792980"/>
            <a:ext cx="73914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978150"/>
            <a:ext cx="175196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950" y="2978150"/>
            <a:ext cx="198056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45" y="2904490"/>
            <a:ext cx="19221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220" y="4316730"/>
            <a:ext cx="27895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8750" y="4316730"/>
            <a:ext cx="39230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91245" y="4316730"/>
            <a:ext cx="27228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2885" y="4737735"/>
            <a:ext cx="14947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4415" y="4737735"/>
            <a:ext cx="207581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80855" y="4737735"/>
            <a:ext cx="177609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5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72846" y="2473423"/>
            <a:ext cx="2846901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2327275"/>
            <a:ext cx="465518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260" y="3074035"/>
            <a:ext cx="348869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445" y="3515995"/>
            <a:ext cx="57785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