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6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" t="3201" r="44759" b="87210"/>
          <a:stretch>
            <a:fillRect/>
          </a:stretch>
        </p:blipFill>
        <p:spPr>
          <a:xfrm>
            <a:off x="2279015" y="3140710"/>
            <a:ext cx="8021955" cy="6248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84"/>
          <a:stretch>
            <a:fillRect/>
          </a:stretch>
        </p:blipFill>
        <p:spPr>
          <a:xfrm>
            <a:off x="360045" y="1773200"/>
            <a:ext cx="11339830" cy="3956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54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9425" y="2204720"/>
            <a:ext cx="4194810" cy="147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3789045"/>
            <a:ext cx="518668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168390" y="2132965"/>
            <a:ext cx="5186680" cy="211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096000" y="4251960"/>
            <a:ext cx="518668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