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37" r:id="rId4"/>
    <p:sldId id="334" r:id="rId5"/>
    <p:sldId id="331" r:id="rId6"/>
    <p:sldId id="329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3434715" y="2060575"/>
            <a:ext cx="5322570" cy="2922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8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583180"/>
            <a:ext cx="21907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10" y="4053840"/>
            <a:ext cx="33337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3050" y="4053840"/>
            <a:ext cx="33337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31" b="4130"/>
          <a:stretch>
            <a:fillRect/>
          </a:stretch>
        </p:blipFill>
        <p:spPr>
          <a:xfrm>
            <a:off x="4692015" y="5075555"/>
            <a:ext cx="2808605" cy="165798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52975"/>
            <a:ext cx="11340000" cy="5679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453450" y="4626249"/>
            <a:ext cx="418942" cy="22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4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919133"/>
            <a:ext cx="228513" cy="1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985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38236" y="2965303"/>
            <a:ext cx="218992" cy="20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37" r="87938"/>
          <a:stretch>
            <a:fillRect/>
          </a:stretch>
        </p:blipFill>
        <p:spPr>
          <a:xfrm>
            <a:off x="6311900" y="4422775"/>
            <a:ext cx="1367790" cy="161988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4" r="42848" b="4130"/>
          <a:stretch>
            <a:fillRect/>
          </a:stretch>
        </p:blipFill>
        <p:spPr>
          <a:xfrm>
            <a:off x="3971925" y="4384675"/>
            <a:ext cx="1922780" cy="165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6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398474"/>
            <a:ext cx="418942" cy="22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4" r="46663"/>
          <a:stretch>
            <a:fillRect/>
          </a:stretch>
        </p:blipFill>
        <p:spPr>
          <a:xfrm>
            <a:off x="4547870" y="4145280"/>
            <a:ext cx="3096215" cy="2124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1477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798" y="3889089"/>
            <a:ext cx="1123526" cy="2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61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78085" y="2939822"/>
            <a:ext cx="418942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4056380" y="4364990"/>
            <a:ext cx="4079920" cy="230759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04895"/>
            <a:ext cx="11340000" cy="9475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20755" y="3907851"/>
            <a:ext cx="418942" cy="22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7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2708910"/>
            <a:ext cx="304673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3136265"/>
            <a:ext cx="160909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3577590"/>
            <a:ext cx="267525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4004945"/>
            <a:ext cx="270383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4435475"/>
            <a:ext cx="323723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3835" y="4867275"/>
            <a:ext cx="179959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3835" y="5294630"/>
            <a:ext cx="62865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66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24836" y="2958676"/>
            <a:ext cx="2694559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4340698"/>
            <a:ext cx="5265340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670" y="4741545"/>
            <a:ext cx="442800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670" y="5170805"/>
            <a:ext cx="449516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463" y="5627408"/>
            <a:ext cx="5293904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899" y="6056311"/>
            <a:ext cx="1647204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7984" y="6485215"/>
            <a:ext cx="1390125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83835" y="4751070"/>
            <a:ext cx="250698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04155" y="5142865"/>
            <a:ext cx="250698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animBg="1"/>
      <p:bldP spid="10" grpId="0" animBg="1"/>
      <p:bldP spid="11" grpId="0" animBg="1"/>
      <p:bldP spid="2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2025-06-20T01:41:06Z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