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2739390"/>
            <a:ext cx="11315700" cy="13792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453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063750" y="1243965"/>
            <a:ext cx="6973570" cy="1263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2708910"/>
            <a:ext cx="9458325" cy="1263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093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109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421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843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015345" cy="55651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2564765"/>
            <a:ext cx="4573905" cy="1306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076700"/>
            <a:ext cx="4573905" cy="1306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91135" y="5383530"/>
            <a:ext cx="4573905" cy="1306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477520"/>
            <a:ext cx="9937750" cy="4994275"/>
          </a:xfrm>
          <a:prstGeom prst="rect">
            <a:avLst/>
          </a:prstGeom>
        </p:spPr>
      </p:pic>
      <p:sp useBgFill="1">
        <p:nvSpPr>
          <p:cNvPr id="44" name="矩形 43"/>
          <p:cNvSpPr/>
          <p:nvPr/>
        </p:nvSpPr>
        <p:spPr bwMode="white">
          <a:xfrm>
            <a:off x="3467100" y="1905000"/>
            <a:ext cx="4008120" cy="1144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403600" y="3166745"/>
            <a:ext cx="4008120" cy="1144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403600" y="4302125"/>
            <a:ext cx="4008120" cy="1144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9125" y="5374640"/>
            <a:ext cx="9937750" cy="13976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87805" y="5633085"/>
            <a:ext cx="4367530" cy="1144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ldLvl="0" animBg="1"/>
      <p:bldP spid="2" grpId="0" bldLvl="0" animBg="1"/>
      <p:bldP spid="30" grpId="0" bldLvl="0" animBg="1"/>
      <p:bldP spid="44" grpId="1" animBg="1"/>
      <p:bldP spid="2" grpId="1" animBg="1"/>
      <p:bldP spid="30" grpId="1" animBg="1"/>
      <p:bldP spid="6" grpId="0" bldLvl="0" animBg="1"/>
      <p:bldP spid="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15" y="1340485"/>
            <a:ext cx="11520000" cy="169268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984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783840" y="2780665"/>
            <a:ext cx="262318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783840" y="3572510"/>
            <a:ext cx="262318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575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351405" y="2708910"/>
            <a:ext cx="2442210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79650" y="3572510"/>
            <a:ext cx="2442210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8625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263525" y="2636520"/>
            <a:ext cx="4207510" cy="136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593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988695" y="4539615"/>
            <a:ext cx="3636645" cy="1083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584065" y="4508500"/>
            <a:ext cx="3636645" cy="1083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109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49555" y="2656205"/>
            <a:ext cx="8793480" cy="143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9555" y="4004945"/>
            <a:ext cx="8793480" cy="143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29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0120" y="2834005"/>
            <a:ext cx="372935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60120" y="3716655"/>
            <a:ext cx="372935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11225" y="4652645"/>
            <a:ext cx="482536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2025-06-22T04:52:00Z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