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839470" y="2997200"/>
            <a:ext cx="10671810" cy="10229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0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691130"/>
            <a:ext cx="361442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531" y="2795077"/>
            <a:ext cx="2437481" cy="2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99" y="4642283"/>
            <a:ext cx="3789521" cy="2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531" y="4642283"/>
            <a:ext cx="4446498" cy="2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569" y="5080280"/>
            <a:ext cx="2189924" cy="2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3501" y="5089802"/>
            <a:ext cx="1980452" cy="2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8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796247"/>
            <a:ext cx="2875465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796247"/>
            <a:ext cx="2009017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4654357"/>
            <a:ext cx="2494609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8010" y="4644828"/>
            <a:ext cx="4170377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69" y="5092680"/>
            <a:ext cx="1371083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3501" y="5083151"/>
            <a:ext cx="1961409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2569" y="5531004"/>
            <a:ext cx="1133047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490883"/>
            <a:ext cx="2266095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780" y="2607310"/>
            <a:ext cx="32670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3047" y="2938579"/>
            <a:ext cx="2028060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3425" y="3329305"/>
            <a:ext cx="18840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220" y="4901565"/>
            <a:ext cx="358013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8010" y="4967498"/>
            <a:ext cx="2999245" cy="2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1435" y="5386705"/>
            <a:ext cx="199009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43979" y="5405668"/>
            <a:ext cx="1751939" cy="2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3979" y="5843838"/>
            <a:ext cx="2466045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9" grpId="0" bldLvl="0" animBg="1"/>
      <p:bldP spid="11" grpId="0" animBg="1"/>
      <p:bldP spid="12" grpId="0" bldLvl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5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702630"/>
            <a:ext cx="4227506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2702630"/>
            <a:ext cx="3751435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3103292"/>
            <a:ext cx="2389874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501" y="3103292"/>
            <a:ext cx="281833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69" y="3503953"/>
            <a:ext cx="1875717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3501" y="3513493"/>
            <a:ext cx="2913551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3501" y="3914154"/>
            <a:ext cx="1704332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738227"/>
            <a:ext cx="2199445" cy="21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4357" y="2747750"/>
            <a:ext cx="2513652" cy="23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8" y="2747750"/>
            <a:ext cx="3151586" cy="23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3138212"/>
            <a:ext cx="1133047" cy="2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72000" y="3157220"/>
            <a:ext cx="227203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5969" y="3157258"/>
            <a:ext cx="1637683" cy="23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0905" y="3566795"/>
            <a:ext cx="153352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95969" y="3566766"/>
            <a:ext cx="1256827" cy="23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4663999"/>
            <a:ext cx="1656725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576" y="4663999"/>
            <a:ext cx="1790025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4609" y="5102337"/>
            <a:ext cx="1656725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576" y="5102337"/>
            <a:ext cx="1790025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4609" y="5540675"/>
            <a:ext cx="1656725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0277" y="5540675"/>
            <a:ext cx="1647204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7430" y="5969483"/>
            <a:ext cx="1647204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15012" y="5969483"/>
            <a:ext cx="181858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4252317"/>
            <a:ext cx="3494357" cy="2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4642760"/>
            <a:ext cx="2580302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5052250"/>
            <a:ext cx="2094710" cy="2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5461739"/>
            <a:ext cx="3113501" cy="2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69" y="5861706"/>
            <a:ext cx="2485088" cy="2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