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3025140"/>
            <a:ext cx="1104900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2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220845"/>
            <a:ext cx="1695450" cy="24244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716655"/>
            <a:ext cx="1880870" cy="26898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009900"/>
            <a:ext cx="4722495" cy="18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1224280"/>
            <a:ext cx="3303905" cy="472503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3525" y="4796790"/>
            <a:ext cx="5263515" cy="18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27040" y="5876925"/>
            <a:ext cx="306387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7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348865"/>
            <a:ext cx="56940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08" b="11596"/>
          <a:stretch>
            <a:fillRect/>
          </a:stretch>
        </p:blipFill>
        <p:spPr>
          <a:xfrm>
            <a:off x="7320280" y="2517775"/>
            <a:ext cx="3499485" cy="38487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2420620"/>
            <a:ext cx="2809240" cy="401764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135" y="3212465"/>
            <a:ext cx="56940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148455"/>
            <a:ext cx="56940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132330"/>
            <a:ext cx="594233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08" r="5927" b="11596"/>
          <a:stretch>
            <a:fillRect/>
          </a:stretch>
        </p:blipFill>
        <p:spPr>
          <a:xfrm>
            <a:off x="9768205" y="1996440"/>
            <a:ext cx="2197735" cy="28657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277610" y="2204720"/>
            <a:ext cx="28340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068955"/>
            <a:ext cx="100501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3933190"/>
            <a:ext cx="59048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40145" y="3933190"/>
            <a:ext cx="28340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828540"/>
            <a:ext cx="28340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0485"/>
            <a:ext cx="11520000" cy="32501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0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692150"/>
            <a:ext cx="253746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2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209290"/>
            <a:ext cx="4483100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387475"/>
            <a:ext cx="3787734" cy="32760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5085080"/>
            <a:ext cx="27432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927350" y="5085080"/>
            <a:ext cx="38379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84150" y="6021070"/>
            <a:ext cx="469265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943475" y="5957570"/>
            <a:ext cx="469265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2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92120" y="1340485"/>
            <a:ext cx="447675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9" b="38495"/>
          <a:stretch>
            <a:fillRect/>
          </a:stretch>
        </p:blipFill>
        <p:spPr>
          <a:xfrm>
            <a:off x="8688070" y="1916430"/>
            <a:ext cx="3423285" cy="28803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2132330"/>
            <a:ext cx="671449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068955"/>
            <a:ext cx="598424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75375" y="3068955"/>
            <a:ext cx="275209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932555"/>
            <a:ext cx="403288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868545"/>
            <a:ext cx="403288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060575"/>
            <a:ext cx="3387090" cy="185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004945"/>
            <a:ext cx="3387090" cy="18586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95320"/>
            <a:ext cx="6666230" cy="18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1268730"/>
            <a:ext cx="4558665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04720"/>
            <a:ext cx="61296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1" b="28799"/>
          <a:stretch>
            <a:fillRect/>
          </a:stretch>
        </p:blipFill>
        <p:spPr>
          <a:xfrm>
            <a:off x="6527845" y="1556385"/>
            <a:ext cx="5172030" cy="26368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9380" y="2996565"/>
            <a:ext cx="61296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076700"/>
            <a:ext cx="61296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8145" y="5085080"/>
            <a:ext cx="40373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66260" y="4868545"/>
            <a:ext cx="2319020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2025-06-21T11:00:00Z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