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3141345"/>
            <a:ext cx="11520000" cy="593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715" y="3068955"/>
            <a:ext cx="5466715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419" t="11667"/>
          <a:stretch>
            <a:fillRect/>
          </a:stretch>
        </p:blipFill>
        <p:spPr>
          <a:xfrm>
            <a:off x="6023610" y="1196975"/>
            <a:ext cx="5020310" cy="336550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2890" y="4869180"/>
            <a:ext cx="61671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2890" y="5733415"/>
            <a:ext cx="61671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0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2204720"/>
            <a:ext cx="5878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b="37504"/>
          <a:stretch>
            <a:fillRect/>
          </a:stretch>
        </p:blipFill>
        <p:spPr>
          <a:xfrm>
            <a:off x="5951900" y="1224280"/>
            <a:ext cx="5747975" cy="32851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9380" y="3068955"/>
            <a:ext cx="5878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025" y="3874135"/>
            <a:ext cx="5878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90" y="4797425"/>
            <a:ext cx="5878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1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77335"/>
            <a:ext cx="2596515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4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132965"/>
            <a:ext cx="43097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55" y="1113155"/>
            <a:ext cx="4401820" cy="448246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2890" y="3096895"/>
            <a:ext cx="43097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3933190"/>
            <a:ext cx="482727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4725035"/>
            <a:ext cx="59467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2890" y="5561965"/>
            <a:ext cx="59467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132965"/>
            <a:ext cx="23977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 b="26255"/>
          <a:stretch>
            <a:fillRect/>
          </a:stretch>
        </p:blipFill>
        <p:spPr>
          <a:xfrm>
            <a:off x="6311945" y="1224280"/>
            <a:ext cx="5100275" cy="37893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135" y="3141345"/>
            <a:ext cx="41903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933190"/>
            <a:ext cx="41903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990" y="4869180"/>
            <a:ext cx="41903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990" y="5673090"/>
            <a:ext cx="56489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20000" cy="26522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196975"/>
            <a:ext cx="3825875" cy="166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4720"/>
            <a:ext cx="44462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1271270"/>
            <a:ext cx="5609537" cy="244800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62890" y="3213100"/>
            <a:ext cx="44462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135" y="4149090"/>
            <a:ext cx="44462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5085080"/>
            <a:ext cx="44462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5949315"/>
            <a:ext cx="564261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951855" y="5949315"/>
            <a:ext cx="340995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2890" y="2277110"/>
            <a:ext cx="35318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b="55563"/>
          <a:stretch>
            <a:fillRect/>
          </a:stretch>
        </p:blipFill>
        <p:spPr>
          <a:xfrm>
            <a:off x="5736000" y="2997200"/>
            <a:ext cx="6396310" cy="249329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863340" y="2277110"/>
            <a:ext cx="38341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213100"/>
            <a:ext cx="38341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149090"/>
            <a:ext cx="503428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581525"/>
            <a:ext cx="4346575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182620"/>
            <a:ext cx="5313680" cy="277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1341120"/>
            <a:ext cx="5475605" cy="407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564765"/>
            <a:ext cx="359092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72" b="31261"/>
          <a:stretch>
            <a:fillRect/>
          </a:stretch>
        </p:blipFill>
        <p:spPr>
          <a:xfrm>
            <a:off x="6311900" y="3573145"/>
            <a:ext cx="4991735" cy="28079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791585" y="2338705"/>
            <a:ext cx="448119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933190"/>
            <a:ext cx="359092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04945"/>
            <a:ext cx="3963035" cy="1945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2025-06-22T04:43:20Z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