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989580"/>
            <a:ext cx="11520000" cy="8788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7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292600"/>
            <a:ext cx="3516630" cy="241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3284855"/>
            <a:ext cx="567309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354195"/>
            <a:ext cx="3516630" cy="241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9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5156835"/>
            <a:ext cx="2673985" cy="16135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56105"/>
            <a:ext cx="11340000" cy="4075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118" y="1975062"/>
            <a:ext cx="628413" cy="40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935" y="3843020"/>
            <a:ext cx="768667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908685"/>
            <a:ext cx="4513580" cy="272351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280" y="4796790"/>
            <a:ext cx="89052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0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8120" y="2508250"/>
            <a:ext cx="622173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124585"/>
            <a:ext cx="4513580" cy="272351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91135" y="3716655"/>
            <a:ext cx="275209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943225" y="3716655"/>
            <a:ext cx="389953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135" y="4671060"/>
            <a:ext cx="927481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5661025"/>
            <a:ext cx="927481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268730"/>
            <a:ext cx="11520000" cy="36360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68730"/>
            <a:ext cx="10793730" cy="5509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196340"/>
            <a:ext cx="2559050" cy="280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356610"/>
            <a:ext cx="583247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292600"/>
            <a:ext cx="583247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5300980"/>
            <a:ext cx="583247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65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389505"/>
            <a:ext cx="55905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196340"/>
            <a:ext cx="2559050" cy="280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2475" y="4197350"/>
            <a:ext cx="2401570" cy="16497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983615" y="5732780"/>
            <a:ext cx="10800760" cy="1033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6189" y="6000468"/>
            <a:ext cx="590326" cy="41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67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220845"/>
            <a:ext cx="3516630" cy="24155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7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2265" y="3356610"/>
            <a:ext cx="538353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190365"/>
            <a:ext cx="538353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135" y="2852420"/>
            <a:ext cx="28333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2852420"/>
            <a:ext cx="3516630" cy="241554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525" y="3860800"/>
            <a:ext cx="46558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4725035"/>
            <a:ext cx="46558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2025-06-21T02:19:18Z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